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1" r:id="rId4"/>
    <p:sldId id="260" r:id="rId5"/>
    <p:sldId id="259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9FF"/>
    <a:srgbClr val="FCECEC"/>
    <a:srgbClr val="E6CB56"/>
    <a:srgbClr val="F0EFF0"/>
    <a:srgbClr val="A7D1EC"/>
    <a:srgbClr val="F6B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50"/>
    <p:restoredTop sz="94869"/>
  </p:normalViewPr>
  <p:slideViewPr>
    <p:cSldViewPr snapToGrid="0" snapToObjects="1">
      <p:cViewPr varScale="1">
        <p:scale>
          <a:sx n="154" d="100"/>
          <a:sy n="154" d="100"/>
        </p:scale>
        <p:origin x="1032" y="13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B0719-354E-F647-966F-05A64D7A49DE}" type="datetimeFigureOut">
              <a:rPr lang="sv-SE" smtClean="0"/>
              <a:t>2021-02-12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584AA-047C-1E40-B9A4-740B10166A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5139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584AA-047C-1E40-B9A4-740B10166A9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3319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584AA-047C-1E40-B9A4-740B10166A9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8567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584AA-047C-1E40-B9A4-740B10166A9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6398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584AA-047C-1E40-B9A4-740B10166A9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5927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6584AA-047C-1E40-B9A4-740B10166A9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6621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F1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 descr="En bild som visar person, inomhus, kläder, håller&#10;&#10;Automatiskt genererad beskrivning">
            <a:extLst>
              <a:ext uri="{FF2B5EF4-FFF2-40B4-BE49-F238E27FC236}">
                <a16:creationId xmlns:a16="http://schemas.microsoft.com/office/drawing/2014/main" id="{63800EBD-30A6-4041-AE3E-637C384EE7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632" r="2208"/>
          <a:stretch/>
        </p:blipFill>
        <p:spPr>
          <a:xfrm>
            <a:off x="-499533" y="0"/>
            <a:ext cx="12691533" cy="688062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B5F3073-4F3C-514A-B7F1-2A7D67A4C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66F56E6-8F62-8B44-A77F-AB4E9DE4E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0724AD-47A3-8A4D-A1E5-C23EBB19B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64F7-2D3F-0A41-BDBE-E7AA664249D4}" type="datetimeFigureOut">
              <a:rPr lang="sv-SE" smtClean="0"/>
              <a:t>2021-02-12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99F5409-69B4-C248-8AAF-4C8A607D1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natalben.se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759197D-666A-B64D-A4E4-C703EDF6D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1" y="6858000"/>
            <a:ext cx="2743200" cy="365125"/>
          </a:xfrm>
          <a:prstGeom prst="rect">
            <a:avLst/>
          </a:prstGeom>
        </p:spPr>
        <p:txBody>
          <a:bodyPr/>
          <a:lstStyle/>
          <a:p>
            <a:fld id="{0351EDCD-6B18-1B41-9548-811D76DDC1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514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4DFC78-82FB-D247-86C5-285915848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81A73C4-B914-FA42-A7CB-5DF250765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A604334-B8ED-014B-A17F-6BB9C9B2B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64F7-2D3F-0A41-BDBE-E7AA664249D4}" type="datetimeFigureOut">
              <a:rPr lang="sv-SE" smtClean="0"/>
              <a:t>2021-02-12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286DE89-47AD-1542-B5DE-3141F6E90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3B71F59-5538-DD41-9222-F17192211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1" y="6858000"/>
            <a:ext cx="2743200" cy="365125"/>
          </a:xfrm>
          <a:prstGeom prst="rect">
            <a:avLst/>
          </a:prstGeom>
        </p:spPr>
        <p:txBody>
          <a:bodyPr/>
          <a:lstStyle/>
          <a:p>
            <a:fld id="{0351EDCD-6B18-1B41-9548-811D76DDC18A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bild 2">
            <a:extLst>
              <a:ext uri="{FF2B5EF4-FFF2-40B4-BE49-F238E27FC236}">
                <a16:creationId xmlns:a16="http://schemas.microsoft.com/office/drawing/2014/main" id="{875ECC28-9A2E-5C49-839A-2A5EE33EC0A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6660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4DFC78-82FB-D247-86C5-285915848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468" y="63045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81A73C4-B914-FA42-A7CB-5DF250765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3468" y="223065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A604334-B8ED-014B-A17F-6BB9C9B2B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64F7-2D3F-0A41-BDBE-E7AA664249D4}" type="datetimeFigureOut">
              <a:rPr lang="sv-SE" smtClean="0"/>
              <a:t>2021-02-12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286DE89-47AD-1542-B5DE-3141F6E90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3B71F59-5538-DD41-9222-F17192211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1" y="6858000"/>
            <a:ext cx="2743200" cy="365125"/>
          </a:xfrm>
          <a:prstGeom prst="rect">
            <a:avLst/>
          </a:prstGeom>
        </p:spPr>
        <p:txBody>
          <a:bodyPr/>
          <a:lstStyle/>
          <a:p>
            <a:fld id="{0351EDCD-6B18-1B41-9548-811D76DDC1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527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D8D1E6-979D-E144-8917-D45CB45B3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E9D2B0-3F39-FE4D-ADE3-4E1B8DE47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4EA7522-578A-9D41-AFB8-EBFC676FC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C3FA1AF-6630-5D44-8FD2-67EF08E08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64F7-2D3F-0A41-BDBE-E7AA664249D4}" type="datetimeFigureOut">
              <a:rPr lang="sv-SE" smtClean="0"/>
              <a:t>2021-02-12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F5E82D7-A575-404C-A30E-3FB2715B7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8471BB5-A2C6-FD4D-9C8E-29A986C23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5611" y="6858000"/>
            <a:ext cx="2743200" cy="365125"/>
          </a:xfrm>
          <a:prstGeom prst="rect">
            <a:avLst/>
          </a:prstGeom>
        </p:spPr>
        <p:txBody>
          <a:bodyPr/>
          <a:lstStyle/>
          <a:p>
            <a:fld id="{0351EDCD-6B18-1B41-9548-811D76DDC1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077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D8D1E6-979D-E144-8917-D45CB45B3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E9D2B0-3F39-FE4D-ADE3-4E1B8DE47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4EA7522-578A-9D41-AFB8-EBFC676FC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C3FA1AF-6630-5D44-8FD2-67EF08E08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64F7-2D3F-0A41-BDBE-E7AA664249D4}" type="datetimeFigureOut">
              <a:rPr lang="sv-SE" smtClean="0"/>
              <a:t>2021-02-12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F5E82D7-A575-404C-A30E-3FB2715B7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021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D4181BA2-CADC-BC4E-A837-3D3C3808EA1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283000"/>
            <a:ext cx="12192000" cy="575000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4CCB565-0D20-6046-A5C7-8B4B38522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DB73593-B40C-F54C-ACE7-DB1193614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4FC976E-02F0-7C44-9E0D-4573C17DC3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0" y="63584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064F7-2D3F-0A41-BDBE-E7AA664249D4}" type="datetimeFigureOut">
              <a:rPr lang="sv-SE" smtClean="0"/>
              <a:t>2021-02-12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9A7D68-F9D3-6348-B291-F2B7AD331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dirty="0" err="1"/>
              <a:t>natalben.se</a:t>
            </a:r>
            <a:endParaRPr lang="sv-SE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3B3039B2-F0DC-2648-A67D-B9302F504D2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106050" y="6445937"/>
            <a:ext cx="1247750" cy="28760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B76CE44-BCA4-F94A-9C84-4184629DD9D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750459" y="6451172"/>
            <a:ext cx="281494" cy="24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52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877D075A-9E40-B544-A25C-FF9B97767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69509"/>
            <a:ext cx="9144000" cy="1655762"/>
          </a:xfrm>
        </p:spPr>
        <p:txBody>
          <a:bodyPr>
            <a:norm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Kosttillskott för dig som ska bli mamma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52FAB66-3E08-9046-AD8E-B7069C4DA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342" y="2659024"/>
            <a:ext cx="1084730" cy="95635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2168BDEA-14A5-264B-8D17-841BB4A01D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092389" y="2624730"/>
            <a:ext cx="4966590" cy="114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2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C6A2CF-B43B-9A4B-A38A-B1E2E6560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04FD44-A394-A441-AAF4-4491B4BCC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Bildobjekt 5" descr="En bild som visar person, inomhus, pojke, ung&#10;&#10;Automatiskt genererad beskrivning">
            <a:extLst>
              <a:ext uri="{FF2B5EF4-FFF2-40B4-BE49-F238E27FC236}">
                <a16:creationId xmlns:a16="http://schemas.microsoft.com/office/drawing/2014/main" id="{87E39F76-7F79-9544-BC0E-9B446CDED7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7128" y="604183"/>
            <a:ext cx="6305083" cy="527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60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5D9124-BD9C-2F4C-B227-F9C459A0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Vad är folsyra?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9F47CDE-8C4D-E543-AC9B-E7BC6A9EA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DDD86EB-CF5D-8342-8384-1A70A08B9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731" y="1686307"/>
            <a:ext cx="3857859" cy="329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37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F8AE75-37F5-794F-A084-E086C51BB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Varför folsyra?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A61CC08-E383-FD48-910C-F20BA09B7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F109FF4-59BC-A048-B18C-E3F9E5917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224" y="1645023"/>
            <a:ext cx="4219393" cy="312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63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CD24A2DD-5B01-254D-8691-94735BE28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Produkter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765A8196-17FE-3749-BEC9-00659D5AE3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051048B-8709-9647-A115-5FD9B61D56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4C0FA784-863B-9F45-9589-11B318608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224" y="2761372"/>
            <a:ext cx="4463718" cy="247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9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20</Words>
  <Application>Microsoft Office PowerPoint</Application>
  <PresentationFormat>Bredbild</PresentationFormat>
  <Paragraphs>9</Paragraphs>
  <Slides>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Office-tema</vt:lpstr>
      <vt:lpstr>PowerPoint-presentation</vt:lpstr>
      <vt:lpstr>PowerPoint-presentation</vt:lpstr>
      <vt:lpstr>Vad är folsyra?</vt:lpstr>
      <vt:lpstr>Varför folsyra?</vt:lpstr>
      <vt:lpstr>Produkter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Pernilla Rejvik</dc:creator>
  <cp:lastModifiedBy>Janne Sandin</cp:lastModifiedBy>
  <cp:revision>17</cp:revision>
  <dcterms:created xsi:type="dcterms:W3CDTF">2020-09-29T07:56:04Z</dcterms:created>
  <dcterms:modified xsi:type="dcterms:W3CDTF">2021-02-12T08:59:05Z</dcterms:modified>
</cp:coreProperties>
</file>