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0"/>
    <p:restoredTop sz="86420"/>
  </p:normalViewPr>
  <p:slideViewPr>
    <p:cSldViewPr snapToGrid="0" snapToObjects="1">
      <p:cViewPr varScale="1">
        <p:scale>
          <a:sx n="57" d="100"/>
          <a:sy n="57" d="100"/>
        </p:scale>
        <p:origin x="268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B6119F-002B-3843-B367-D1481342E399}" type="datetimeFigureOut">
              <a:rPr lang="sv-SE" smtClean="0"/>
              <a:t>2020-10-02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CC48C9-1540-194A-ADB7-3FE4AAF3201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0214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CC48C9-1540-194A-ADB7-3FE4AAF3201D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3282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B3BDCC-E8AA-FF42-BBA2-22E047F4A3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8112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0AA0461-99DD-3641-9BCA-21BD3CF6E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615A-B176-2B47-8713-150A5B75BEA3}" type="datetimeFigureOut">
              <a:rPr lang="sv-SE" smtClean="0"/>
              <a:t>2020-10-02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5EAB2C1-D294-D44A-95DC-0CD5DD5B7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6F628A1-826E-9343-B06F-63B0DB098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C511-5B14-3641-B880-53A3427BB9C6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DBC1B87C-F59A-A54B-AA06-A34F1F94FD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74" y="-58623"/>
            <a:ext cx="12291026" cy="6916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659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004AB6-4F0A-B248-AE28-1732D2880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8CD754D-F39C-574C-BBF8-E05E4BA47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362A15F-5F81-0140-BAD7-5D66F329C2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A91916B-B00D-5441-85A8-C0B8D359D9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B3283AA-6DF1-5D44-B454-E1D79866DE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3B4DFB3-15A6-C64D-A60E-0AE54DB11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615A-B176-2B47-8713-150A5B75BEA3}" type="datetimeFigureOut">
              <a:rPr lang="sv-SE" smtClean="0"/>
              <a:t>2020-10-02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5368DC7-2030-2549-921E-74A1C55CA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1A330D3-AA70-8F41-BB1C-B656B132A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C511-5B14-3641-B880-53A3427BB9C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756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742A37-5CB8-B740-A770-2FD2DEE77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11D5844-959F-F44D-BB87-E872A46DE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615A-B176-2B47-8713-150A5B75BEA3}" type="datetimeFigureOut">
              <a:rPr lang="sv-SE" smtClean="0"/>
              <a:t>2020-10-02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75A90DA-A868-304A-AF0D-E1E315E87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5AAC70E-CBF7-E74F-A5F3-58D9501C6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C511-5B14-3641-B880-53A3427BB9C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4034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DB1BD65-22C5-0246-849B-EBC16A763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615A-B176-2B47-8713-150A5B75BEA3}" type="datetimeFigureOut">
              <a:rPr lang="sv-SE" smtClean="0"/>
              <a:t>2020-10-02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4CE7EA1-A0AA-3F43-8D94-D79A95200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C4F7818-5D90-3847-9A8D-7F58BDB43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C511-5B14-3641-B880-53A3427BB9C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50079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6DA3274-6C9D-FE49-811E-43B192C00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3750C0-E889-FE4E-8E92-0C20AA906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6303403-930A-D04A-82BC-9D3B5F8A9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6F8C7B7-B1B7-ED45-99EF-741982EF6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615A-B176-2B47-8713-150A5B75BEA3}" type="datetimeFigureOut">
              <a:rPr lang="sv-SE" smtClean="0"/>
              <a:t>2020-10-02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1EA0C68-4941-5240-B85E-C7EA268B3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0B4507F-59FF-274C-942C-DC5EABF60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C511-5B14-3641-B880-53A3427BB9C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00074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5D1F1C-4268-F641-93D1-173851E5C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67A0850-D3BF-AC40-AC73-5B59B16795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82413D3-7DEC-DA44-B23E-59D0EA7EC6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5228637-1F6D-344F-9973-EBF89B0EB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615A-B176-2B47-8713-150A5B75BEA3}" type="datetimeFigureOut">
              <a:rPr lang="sv-SE" smtClean="0"/>
              <a:t>2020-10-02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FCD6055-197E-2B49-9DCC-9A9B13B11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2904DB6-A859-9F4D-AC39-3B76CA9B1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C511-5B14-3641-B880-53A3427BB9C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6757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007350-7164-534C-A960-F25968249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82545AD-1D9F-894A-A066-3AEF8555C0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E4943E2-C67B-DC42-BEDC-D54ADF76F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615A-B176-2B47-8713-150A5B75BEA3}" type="datetimeFigureOut">
              <a:rPr lang="sv-SE" smtClean="0"/>
              <a:t>2020-10-02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A44EF7F-7738-5347-AB30-A5536402A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F73A5B4-859D-6741-A05F-69501EFE3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C511-5B14-3641-B880-53A3427BB9C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09515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638A4D7-D4A4-C845-AE20-0CF1F1B4CC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4731FD1-6BB2-2643-83AC-E240DA070A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7D453C-A777-0044-9652-A29AAE473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615A-B176-2B47-8713-150A5B75BEA3}" type="datetimeFigureOut">
              <a:rPr lang="sv-SE" smtClean="0"/>
              <a:t>2020-10-02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6569661-BFB2-4E44-9AD8-14F2F7432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C3E624F-80C3-484E-9F5F-C4B7F6981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C511-5B14-3641-B880-53A3427BB9C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464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17D015-FE25-BF49-92FE-00B92D042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097A05A-212D-3B44-9FFE-D9E6B5FEE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0410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1663FE0F-6022-654B-AB6E-AB347DD090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937474"/>
            <a:ext cx="12192000" cy="920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928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17D015-FE25-BF49-92FE-00B92D042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097A05A-212D-3B44-9FFE-D9E6B5FEE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33771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F83F6AA3-9CB5-2641-8A41-D284AE036C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623486"/>
            <a:ext cx="12192000" cy="1249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39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17D015-FE25-BF49-92FE-00B92D042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097A05A-212D-3B44-9FFE-D9E6B5FEE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6583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E10B6C8B-FEA8-E243-AFD0-E3FFA1CB0A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850808"/>
            <a:ext cx="12192000" cy="100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571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17D015-FE25-BF49-92FE-00B92D042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097A05A-212D-3B44-9FFE-D9E6B5FEE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99465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13A76939-6D96-094C-92C1-771379D035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869459"/>
            <a:ext cx="12192000" cy="988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000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17D015-FE25-BF49-92FE-00B92D042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097A05A-212D-3B44-9FFE-D9E6B5FEE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3671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339FFA60-3203-BF4C-B417-541816AE2C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0" y="5863771"/>
            <a:ext cx="12191730" cy="994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417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17D015-FE25-BF49-92FE-00B92D042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097A05A-212D-3B44-9FFE-D9E6B5FEE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24293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69AFF42D-6D47-1D42-86B6-93CB2FAA6E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726463"/>
            <a:ext cx="12192000" cy="1131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386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6D4C3C-DA48-FB42-8521-BF9D7BE10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D137494-A147-1140-B07D-94C63618A8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C98E7D-A9E1-244C-8A56-C36C911DF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615A-B176-2B47-8713-150A5B75BEA3}" type="datetimeFigureOut">
              <a:rPr lang="sv-SE" smtClean="0"/>
              <a:t>2020-10-02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04E0B7B-381E-7F4F-902C-55DC69145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D99B52C-065D-774E-895B-C00AFFE1D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C511-5B14-3641-B880-53A3427BB9C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3295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B7772C-70EC-F74F-A840-682A7C77F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66CEAF7-D440-464C-B2D0-B4261753C3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4EC032B-E311-3D4E-B4CA-986F662572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C85BFBC-E7AE-6847-8077-6D3CAABA6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615A-B176-2B47-8713-150A5B75BEA3}" type="datetimeFigureOut">
              <a:rPr lang="sv-SE" smtClean="0"/>
              <a:t>2020-10-02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2C01C06-7C31-6246-969E-4FA68C2F5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F648B0C-BD1F-EB49-A656-3513DB4C9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C511-5B14-3641-B880-53A3427BB9C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5432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F7847B3-1CB9-7648-B1A9-B1430D408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39BAE7C-C0B1-CB44-A73D-4C29BD6E9A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5B3A7B8-F371-4A45-BE06-C4FDC920BF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4615A-B176-2B47-8713-150A5B75BEA3}" type="datetimeFigureOut">
              <a:rPr lang="sv-SE" smtClean="0"/>
              <a:t>2020-10-02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BBB0F74-1EA8-C244-BB88-6D7D7CAE50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9116EA3-CDFD-8E4B-9F45-00084EB4A6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8C511-5B14-3641-B880-53A3427BB9C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4531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0402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0AE6BE-20B6-454A-881F-50F0401C0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sv-SE" sz="40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5FE734-FF8A-4548-A635-27A48EB3D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293680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4254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8CC6F8-D1FE-C34F-A831-A77C65254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230548F-C307-A645-B985-EF19D9EB0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94327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83314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2849C2-2796-7F4F-84E5-9A3903C5E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6747329-B6EE-D94A-B100-6713BD6F1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000004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0857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E261C9-8784-5F4C-95FB-F93553154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081EBE-70B0-9D40-A7BB-79FA8E1F2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8844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6C830A5-498C-B743-B213-A155FA508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50E3E01-4648-9048-B5EA-08B3656D8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5791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A0D782-DDA5-E542-B19D-11BDFB478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D32F3B5-A2F0-9C47-BD4C-3EEB655CF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4777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</Words>
  <Application>Microsoft Office PowerPoint</Application>
  <PresentationFormat>Bredbild</PresentationFormat>
  <Paragraphs>1</Paragraphs>
  <Slides>7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Arial Black</vt:lpstr>
      <vt:lpstr>Calibri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Pernilla Rejvik</dc:creator>
  <cp:lastModifiedBy>Sandra Joxelius</cp:lastModifiedBy>
  <cp:revision>13</cp:revision>
  <dcterms:created xsi:type="dcterms:W3CDTF">2020-09-29T13:31:07Z</dcterms:created>
  <dcterms:modified xsi:type="dcterms:W3CDTF">2020-10-02T12:37:43Z</dcterms:modified>
</cp:coreProperties>
</file>