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5"/>
  </p:notesMaster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 userDrawn="1">
          <p15:clr>
            <a:srgbClr val="A4A3A4"/>
          </p15:clr>
        </p15:guide>
        <p15:guide id="2" pos="4354" userDrawn="1">
          <p15:clr>
            <a:srgbClr val="A4A3A4"/>
          </p15:clr>
        </p15:guide>
        <p15:guide id="3" orient="horz" pos="731" userDrawn="1">
          <p15:clr>
            <a:srgbClr val="A4A3A4"/>
          </p15:clr>
        </p15:guide>
        <p15:guide id="4" pos="3266" userDrawn="1">
          <p15:clr>
            <a:srgbClr val="A4A3A4"/>
          </p15:clr>
        </p15:guide>
        <p15:guide id="5" pos="5647" userDrawn="1">
          <p15:clr>
            <a:srgbClr val="A4A3A4"/>
          </p15:clr>
        </p15:guide>
        <p15:guide id="6" pos="2086" userDrawn="1">
          <p15:clr>
            <a:srgbClr val="A4A3A4"/>
          </p15:clr>
        </p15:guide>
        <p15:guide id="7" orient="horz" pos="42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rnilla Strandberg" initials="PS" lastIdx="1" clrIdx="0">
    <p:extLst>
      <p:ext uri="{19B8F6BF-5375-455C-9EA6-DF929625EA0E}">
        <p15:presenceInfo xmlns:p15="http://schemas.microsoft.com/office/powerpoint/2012/main" userId="S::pernilla.strandberg@campuspharma.se::82c949f7-20a9-412f-800d-10793597f7e6" providerId="AD"/>
      </p:ext>
    </p:extLst>
  </p:cmAuthor>
  <p:cmAuthor id="2" name="Amelie Ricksäter" initials="AR" lastIdx="2" clrIdx="1">
    <p:extLst>
      <p:ext uri="{19B8F6BF-5375-455C-9EA6-DF929625EA0E}">
        <p15:presenceInfo xmlns:p15="http://schemas.microsoft.com/office/powerpoint/2012/main" userId="S::amelie.ricksater@campuspharma.se::06c7f246-1cbb-42f7-8d4b-d9b1d72154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16D"/>
    <a:srgbClr val="FF7555"/>
    <a:srgbClr val="EF806C"/>
    <a:srgbClr val="FDEADA"/>
    <a:srgbClr val="FCD5B5"/>
    <a:srgbClr val="FCC5B9"/>
    <a:srgbClr val="FF5050"/>
    <a:srgbClr val="FF7C80"/>
    <a:srgbClr val="FF996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Format med tema 1 - dekorfär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3751" autoAdjust="0"/>
    <p:restoredTop sz="96270" autoAdjust="0"/>
  </p:normalViewPr>
  <p:slideViewPr>
    <p:cSldViewPr snapToGrid="0">
      <p:cViewPr varScale="1">
        <p:scale>
          <a:sx n="67" d="100"/>
          <a:sy n="67" d="100"/>
        </p:scale>
        <p:origin x="1332" y="56"/>
      </p:cViewPr>
      <p:guideLst>
        <p:guide orient="horz" pos="3974"/>
        <p:guide pos="4354"/>
        <p:guide orient="horz" pos="731"/>
        <p:guide pos="3266"/>
        <p:guide pos="5647"/>
        <p:guide pos="2086"/>
        <p:guide orient="horz" pos="4247"/>
      </p:guideLst>
    </p:cSldViewPr>
  </p:slideViewPr>
  <p:outlineViewPr>
    <p:cViewPr>
      <p:scale>
        <a:sx n="33" d="100"/>
        <a:sy n="33" d="100"/>
      </p:scale>
      <p:origin x="0" y="-1039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244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2B7D0-2BEC-48FB-98D7-19705815632D}" type="datetimeFigureOut">
              <a:rPr lang="sv-SE" smtClean="0"/>
              <a:t>2021-02-11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4F72F-B95E-4C39-9AD4-94575EBC0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8634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-1437437" y="731837"/>
            <a:ext cx="8229600" cy="1317368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-88392" y="2414276"/>
            <a:ext cx="6509620" cy="3933181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AA2AC-BF6E-1341-87B5-D1EAE4FC0676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9FB935AC-F41F-453B-9BC6-34639C2C7E4F}"/>
              </a:ext>
            </a:extLst>
          </p:cNvPr>
          <p:cNvGrpSpPr/>
          <p:nvPr userDrawn="1"/>
        </p:nvGrpSpPr>
        <p:grpSpPr>
          <a:xfrm>
            <a:off x="7104993" y="53804"/>
            <a:ext cx="1872919" cy="6564764"/>
            <a:chOff x="7045140" y="-1"/>
            <a:chExt cx="1872919" cy="6564764"/>
          </a:xfrm>
        </p:grpSpPr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8DBA55B-131C-4894-B559-BA007A091D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83223" y="-1"/>
              <a:ext cx="1134836" cy="6101783"/>
            </a:xfrm>
            <a:prstGeom prst="rect">
              <a:avLst/>
            </a:prstGeom>
          </p:spPr>
        </p:pic>
        <p:pic>
          <p:nvPicPr>
            <p:cNvPr id="9" name="Platshållare för innehåll 3">
              <a:extLst>
                <a:ext uri="{FF2B5EF4-FFF2-40B4-BE49-F238E27FC236}">
                  <a16:creationId xmlns:a16="http://schemas.microsoft.com/office/drawing/2014/main" id="{23B07C06-4384-45FA-A1D0-91376D96A5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5140" y="6140123"/>
              <a:ext cx="1837603" cy="4246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145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8A421772-B18E-4870-A73A-936740C874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80205" y="0"/>
            <a:ext cx="14637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06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615296"/>
            <a:ext cx="8229600" cy="1317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447800" y="2192982"/>
            <a:ext cx="6509620" cy="3933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447800" y="6356350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tint val="75000"/>
                  </a:schemeClr>
                </a:solidFill>
                <a:latin typeface="Helvetica Neue"/>
                <a:cs typeface="Helvetica Neue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592492" y="6356350"/>
            <a:ext cx="1301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Helvetica Neue"/>
                <a:cs typeface="Helvetica Neue"/>
              </a:defRPr>
            </a:lvl1pPr>
          </a:lstStyle>
          <a:p>
            <a:fld id="{05FAA2AC-BF6E-1341-87B5-D1EAE4FC0676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Line 10"/>
          <p:cNvSpPr>
            <a:spLocks noChangeShapeType="1"/>
          </p:cNvSpPr>
          <p:nvPr userDrawn="1"/>
        </p:nvSpPr>
        <p:spPr bwMode="auto">
          <a:xfrm>
            <a:off x="1447800" y="6316712"/>
            <a:ext cx="5446188" cy="0"/>
          </a:xfrm>
          <a:prstGeom prst="line">
            <a:avLst/>
          </a:prstGeom>
          <a:noFill/>
          <a:ln w="28575">
            <a:solidFill>
              <a:srgbClr val="B8B8B8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2" name="Bildobjekt 11" descr="CampsPharma_logga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16048" y="6040438"/>
            <a:ext cx="903152" cy="55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05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3400" b="0" i="0" kern="1200" baseline="0">
          <a:solidFill>
            <a:schemeClr val="tx1">
              <a:lumMod val="65000"/>
              <a:lumOff val="35000"/>
            </a:schemeClr>
          </a:solidFill>
          <a:latin typeface="Helvetica Neue"/>
          <a:ea typeface="+mj-ea"/>
          <a:cs typeface="Helvetica Neu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•"/>
        <a:defRPr sz="2800" b="0" i="0" kern="1200" baseline="0">
          <a:solidFill>
            <a:schemeClr val="tx1"/>
          </a:solidFill>
          <a:latin typeface="Helvetica Neue"/>
          <a:ea typeface="+mn-ea"/>
          <a:cs typeface="Helvetica Neu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600" b="0" i="0" kern="1200">
          <a:solidFill>
            <a:schemeClr val="accent2"/>
          </a:solidFill>
          <a:latin typeface="Helvetica Neue"/>
          <a:ea typeface="+mn-ea"/>
          <a:cs typeface="Helvetica Neu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b="0" i="0" kern="1200">
          <a:solidFill>
            <a:schemeClr val="tx1"/>
          </a:solidFill>
          <a:latin typeface="Helvetica Neue"/>
          <a:ea typeface="+mn-ea"/>
          <a:cs typeface="Helvetica Neu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Helvetica Neue"/>
          <a:ea typeface="+mn-ea"/>
          <a:cs typeface="Helvetica Neu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"/>
          <a:ea typeface="+mn-ea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-tema">
  <a:themeElements>
    <a:clrScheme name="Anpassad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C006A"/>
      </a:accent2>
      <a:accent3>
        <a:srgbClr val="A4A5A4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38C7794FF0BE140AFA2717C90D40DB3" ma:contentTypeVersion="0" ma:contentTypeDescription="Skapa ett nytt dokument." ma:contentTypeScope="" ma:versionID="6f1e8cc5b1cdb7034859d12a1a144ce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6f04631045e225c949af40d9a84148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B47711-3C72-4DCA-977A-2B6995904D5E}">
  <ds:schemaRefs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70C3D63-C0F3-46A4-9D3A-F7B366FF16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B75D73-9CEB-49C2-8795-34FC5D66AC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7507</TotalTime>
  <Words>0</Words>
  <Application>Microsoft Office PowerPoint</Application>
  <PresentationFormat>Bildspel på skärmen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0</vt:i4>
      </vt:variant>
    </vt:vector>
  </HeadingPairs>
  <TitlesOfParts>
    <vt:vector size="4" baseType="lpstr">
      <vt:lpstr>Arial</vt:lpstr>
      <vt:lpstr>Calibri</vt:lpstr>
      <vt:lpstr>Helvetica Neue</vt:lpstr>
      <vt:lpstr>Office-tema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Pernilla Strandberg</dc:creator>
  <cp:lastModifiedBy>Linda Numlér</cp:lastModifiedBy>
  <cp:revision>205</cp:revision>
  <cp:lastPrinted>2020-09-25T11:40:21Z</cp:lastPrinted>
  <dcterms:created xsi:type="dcterms:W3CDTF">2020-06-28T23:08:02Z</dcterms:created>
  <dcterms:modified xsi:type="dcterms:W3CDTF">2021-02-11T14:01:47Z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0x010100738C7794FF0BE140AFA2717C90D40DB3</vt:lpwstr>
  </property>
</Properties>
</file>