
<file path=[Content_Types].xml><?xml version="1.0" encoding="utf-8"?>
<Types xmlns="http://schemas.openxmlformats.org/package/2006/content-types">
  <Default Extension="jpeg" ContentType="image/jpeg"/>
  <Default Extension="pdf" ContentType="application/pd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 showGuides="1">
      <p:cViewPr varScale="1">
        <p:scale>
          <a:sx n="75" d="100"/>
          <a:sy n="75" d="100"/>
        </p:scale>
        <p:origin x="1020" y="36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2020-10-27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d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3"/>
              <a:srcRect t="10692"/>
              <a:stretch>
                <a:fillRect/>
              </a:stretch>
            </p:blipFill>
          </mc:Choice>
          <mc:Fallback>
            <p:blipFill>
              <a:blip r:embed="rId14"/>
              <a:srcRect t="10692"/>
              <a:stretch>
                <a:fillRect/>
              </a:stretch>
            </p:blipFill>
          </mc:Fallback>
        </mc:AlternateContent>
        <p:spPr>
          <a:xfrm>
            <a:off x="7342398" y="0"/>
            <a:ext cx="2109715" cy="7095077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80636" y="274638"/>
            <a:ext cx="648782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80637" y="1600200"/>
            <a:ext cx="648782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80637" y="6389490"/>
            <a:ext cx="5150771" cy="33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1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</a:lstStyle>
          <a:p>
            <a:fld id="{E06AA029-6292-E44F-94C1-23B6677BAEF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0" i="1" kern="1200">
          <a:solidFill>
            <a:schemeClr val="bg1">
              <a:lumMod val="50000"/>
            </a:schemeClr>
          </a:solidFill>
          <a:latin typeface="Helvetica Neue"/>
          <a:ea typeface="+mj-ea"/>
          <a:cs typeface="Helvetica Neu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b="1" i="0" kern="1200">
          <a:solidFill>
            <a:schemeClr val="tx1"/>
          </a:solidFill>
          <a:latin typeface="Helvetica Neue"/>
          <a:ea typeface="+mn-ea"/>
          <a:cs typeface="Helvetica Neu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d 2">
      <a:dk1>
        <a:sysClr val="windowText" lastClr="000000"/>
      </a:dk1>
      <a:lt1>
        <a:sysClr val="window" lastClr="FFFFFF"/>
      </a:lt1>
      <a:dk2>
        <a:srgbClr val="505150"/>
      </a:dk2>
      <a:lt2>
        <a:srgbClr val="EEECE1"/>
      </a:lt2>
      <a:accent1>
        <a:srgbClr val="CC006A"/>
      </a:accent1>
      <a:accent2>
        <a:srgbClr val="E8A0BC"/>
      </a:accent2>
      <a:accent3>
        <a:srgbClr val="A4A5A4"/>
      </a:accent3>
      <a:accent4>
        <a:srgbClr val="004B7D"/>
      </a:accent4>
      <a:accent5>
        <a:srgbClr val="0092D2"/>
      </a:accent5>
      <a:accent6>
        <a:srgbClr val="F79646"/>
      </a:accent6>
      <a:hlink>
        <a:srgbClr val="990268"/>
      </a:hlink>
      <a:folHlink>
        <a:srgbClr val="800080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Helvetica Neue</vt:lpstr>
      <vt:lpstr>Helvetica Neue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Eva Lind</dc:creator>
  <cp:lastModifiedBy>Linda Numlér</cp:lastModifiedBy>
  <cp:revision>19</cp:revision>
  <dcterms:created xsi:type="dcterms:W3CDTF">2016-09-29T08:55:45Z</dcterms:created>
  <dcterms:modified xsi:type="dcterms:W3CDTF">2020-10-27T14:09:43Z</dcterms:modified>
</cp:coreProperties>
</file>