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04800" y="6342747"/>
            <a:ext cx="1675052" cy="286653"/>
          </a:xfrm>
          <a:prstGeom prst="rect">
            <a:avLst/>
          </a:prstGeom>
        </p:spPr>
        <p:txBody>
          <a:bodyPr/>
          <a:lstStyle/>
          <a:p>
            <a:fld id="{DDA3EF50-630C-DB40-9E6D-BF424C265547}" type="datetimeFigureOut">
              <a:rPr lang="sv-SE" smtClean="0"/>
              <a:pPr/>
              <a:t>2021-02-11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2AC-BF6E-1341-87B5-D1EAE4FC06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04800" y="6342747"/>
            <a:ext cx="1675052" cy="286653"/>
          </a:xfrm>
          <a:prstGeom prst="rect">
            <a:avLst/>
          </a:prstGeom>
        </p:spPr>
        <p:txBody>
          <a:bodyPr/>
          <a:lstStyle/>
          <a:p>
            <a:fld id="{DDA3EF50-630C-DB40-9E6D-BF424C265547}" type="datetimeFigureOut">
              <a:rPr lang="sv-SE" smtClean="0"/>
              <a:pPr/>
              <a:t>2021-02-11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2AC-BF6E-1341-87B5-D1EAE4FC06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04800" y="6342747"/>
            <a:ext cx="1675052" cy="286653"/>
          </a:xfrm>
          <a:prstGeom prst="rect">
            <a:avLst/>
          </a:prstGeom>
        </p:spPr>
        <p:txBody>
          <a:bodyPr/>
          <a:lstStyle/>
          <a:p>
            <a:fld id="{DDA3EF50-630C-DB40-9E6D-BF424C265547}" type="datetimeFigureOut">
              <a:rPr lang="sv-SE" smtClean="0"/>
              <a:pPr/>
              <a:t>2021-02-11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2AC-BF6E-1341-87B5-D1EAE4FC06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04800" y="6342747"/>
            <a:ext cx="1675052" cy="286653"/>
          </a:xfrm>
          <a:prstGeom prst="rect">
            <a:avLst/>
          </a:prstGeom>
        </p:spPr>
        <p:txBody>
          <a:bodyPr/>
          <a:lstStyle/>
          <a:p>
            <a:fld id="{DDA3EF50-630C-DB40-9E6D-BF424C265547}" type="datetimeFigureOut">
              <a:rPr lang="sv-SE" smtClean="0"/>
              <a:pPr/>
              <a:t>2021-02-11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2AC-BF6E-1341-87B5-D1EAE4FC06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04800" y="6342747"/>
            <a:ext cx="1675052" cy="286653"/>
          </a:xfrm>
          <a:prstGeom prst="rect">
            <a:avLst/>
          </a:prstGeom>
        </p:spPr>
        <p:txBody>
          <a:bodyPr/>
          <a:lstStyle/>
          <a:p>
            <a:fld id="{DDA3EF50-630C-DB40-9E6D-BF424C265547}" type="datetimeFigureOut">
              <a:rPr lang="sv-SE" smtClean="0"/>
              <a:pPr/>
              <a:t>2021-02-11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2AC-BF6E-1341-87B5-D1EAE4FC06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04800" y="6342747"/>
            <a:ext cx="1675052" cy="286653"/>
          </a:xfrm>
          <a:prstGeom prst="rect">
            <a:avLst/>
          </a:prstGeom>
        </p:spPr>
        <p:txBody>
          <a:bodyPr/>
          <a:lstStyle/>
          <a:p>
            <a:fld id="{DDA3EF50-630C-DB40-9E6D-BF424C265547}" type="datetimeFigureOut">
              <a:rPr lang="sv-SE" smtClean="0"/>
              <a:pPr/>
              <a:t>2021-02-11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2AC-BF6E-1341-87B5-D1EAE4FC06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304800" y="6342747"/>
            <a:ext cx="1675052" cy="286653"/>
          </a:xfrm>
          <a:prstGeom prst="rect">
            <a:avLst/>
          </a:prstGeom>
        </p:spPr>
        <p:txBody>
          <a:bodyPr/>
          <a:lstStyle/>
          <a:p>
            <a:fld id="{DDA3EF50-630C-DB40-9E6D-BF424C265547}" type="datetimeFigureOut">
              <a:rPr lang="sv-SE" smtClean="0"/>
              <a:pPr/>
              <a:t>2021-02-11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2AC-BF6E-1341-87B5-D1EAE4FC06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304800" y="6342747"/>
            <a:ext cx="1675052" cy="286653"/>
          </a:xfrm>
          <a:prstGeom prst="rect">
            <a:avLst/>
          </a:prstGeom>
        </p:spPr>
        <p:txBody>
          <a:bodyPr/>
          <a:lstStyle/>
          <a:p>
            <a:fld id="{DDA3EF50-630C-DB40-9E6D-BF424C265547}" type="datetimeFigureOut">
              <a:rPr lang="sv-SE" smtClean="0"/>
              <a:pPr/>
              <a:t>2021-02-11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2AC-BF6E-1341-87B5-D1EAE4FC06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304800" y="6342747"/>
            <a:ext cx="1675052" cy="286653"/>
          </a:xfrm>
          <a:prstGeom prst="rect">
            <a:avLst/>
          </a:prstGeom>
        </p:spPr>
        <p:txBody>
          <a:bodyPr/>
          <a:lstStyle/>
          <a:p>
            <a:fld id="{DDA3EF50-630C-DB40-9E6D-BF424C265547}" type="datetimeFigureOut">
              <a:rPr lang="sv-SE" smtClean="0"/>
              <a:pPr/>
              <a:t>2021-02-11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2AC-BF6E-1341-87B5-D1EAE4FC06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04800" y="6342747"/>
            <a:ext cx="1675052" cy="286653"/>
          </a:xfrm>
          <a:prstGeom prst="rect">
            <a:avLst/>
          </a:prstGeom>
        </p:spPr>
        <p:txBody>
          <a:bodyPr/>
          <a:lstStyle/>
          <a:p>
            <a:fld id="{DDA3EF50-630C-DB40-9E6D-BF424C265547}" type="datetimeFigureOut">
              <a:rPr lang="sv-SE" smtClean="0"/>
              <a:pPr/>
              <a:t>2021-02-11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2AC-BF6E-1341-87B5-D1EAE4FC06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04800" y="6342747"/>
            <a:ext cx="1675052" cy="286653"/>
          </a:xfrm>
          <a:prstGeom prst="rect">
            <a:avLst/>
          </a:prstGeom>
        </p:spPr>
        <p:txBody>
          <a:bodyPr/>
          <a:lstStyle/>
          <a:p>
            <a:fld id="{DDA3EF50-630C-DB40-9E6D-BF424C265547}" type="datetimeFigureOut">
              <a:rPr lang="sv-SE" smtClean="0"/>
              <a:pPr/>
              <a:t>2021-02-11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A2AC-BF6E-1341-87B5-D1EAE4FC06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bigstock-Pink-Gerbera-fixad.jpg"/>
          <p:cNvPicPr>
            <a:picLocks noChangeAspect="1"/>
          </p:cNvPicPr>
          <p:nvPr userDrawn="1"/>
        </p:nvPicPr>
        <p:blipFill>
          <a:blip r:embed="rId13"/>
          <a:srcRect l="29950" t="14306"/>
          <a:stretch>
            <a:fillRect/>
          </a:stretch>
        </p:blipFill>
        <p:spPr>
          <a:xfrm>
            <a:off x="0" y="0"/>
            <a:ext cx="1934304" cy="2290692"/>
          </a:xfrm>
          <a:prstGeom prst="rect">
            <a:avLst/>
          </a:prstGeom>
        </p:spPr>
      </p:pic>
      <p:pic>
        <p:nvPicPr>
          <p:cNvPr id="14" name="Bildobjekt 13" descr="DONAXYL.jpg"/>
          <p:cNvPicPr>
            <a:picLocks noChangeAspect="1"/>
          </p:cNvPicPr>
          <p:nvPr userDrawn="1"/>
        </p:nvPicPr>
        <p:blipFill>
          <a:blip r:embed="rId14"/>
          <a:srcRect r="14391" b="27351"/>
          <a:stretch>
            <a:fillRect/>
          </a:stretch>
        </p:blipFill>
        <p:spPr>
          <a:xfrm>
            <a:off x="6972868" y="4601897"/>
            <a:ext cx="2179020" cy="2261562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615296"/>
            <a:ext cx="8229600" cy="131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814208" y="2192982"/>
            <a:ext cx="6143212" cy="3933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4478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92492" y="6356350"/>
            <a:ext cx="1301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05FAA2AC-BF6E-1341-87B5-D1EAE4FC06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447800" y="6316712"/>
            <a:ext cx="5446188" cy="0"/>
          </a:xfrm>
          <a:prstGeom prst="line">
            <a:avLst/>
          </a:prstGeom>
          <a:noFill/>
          <a:ln w="38100">
            <a:solidFill>
              <a:srgbClr val="B8B8B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2" name="Bildobjekt 11" descr="CampsPharma_logga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6048" y="6040438"/>
            <a:ext cx="903152" cy="5509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0" kern="1200">
          <a:solidFill>
            <a:schemeClr val="tx1">
              <a:lumMod val="65000"/>
              <a:lumOff val="35000"/>
            </a:schemeClr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000" b="0" i="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accent2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b="0" i="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EF150DA3-898F-4740-942D-B2589166CB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d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C006A"/>
      </a:accent2>
      <a:accent3>
        <a:srgbClr val="A4A5A4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Bildspel på skärmen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 Neue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Eva Lind</dc:creator>
  <cp:lastModifiedBy>Linda Numlér</cp:lastModifiedBy>
  <cp:revision>8</cp:revision>
  <dcterms:created xsi:type="dcterms:W3CDTF">2014-09-30T07:53:15Z</dcterms:created>
  <dcterms:modified xsi:type="dcterms:W3CDTF">2021-02-11T13:37:12Z</dcterms:modified>
</cp:coreProperties>
</file>