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9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53"/>
    <p:restoredTop sz="94626"/>
  </p:normalViewPr>
  <p:slideViewPr>
    <p:cSldViewPr snapToGrid="0" snapToObjects="1" showGuides="1">
      <p:cViewPr varScale="1">
        <p:scale>
          <a:sx n="67" d="100"/>
          <a:sy n="67" d="100"/>
        </p:scale>
        <p:origin x="1284" y="56"/>
      </p:cViewPr>
      <p:guideLst>
        <p:guide orient="horz"/>
        <p:guide pos="2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94" d="100"/>
          <a:sy n="194" d="100"/>
        </p:scale>
        <p:origin x="1524" y="-9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D6B63-1B7F-4C8C-8A0A-A3976B75FF0E}" type="datetimeFigureOut">
              <a:rPr lang="sv-SE" smtClean="0"/>
              <a:t>2021-02-11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E2052-FFFE-4B62-82C2-B09E2FCB7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01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 rotWithShape="1">
          <a:blip r:embed="rId13"/>
          <a:srcRect l="18583" t="10692"/>
          <a:stretch/>
        </p:blipFill>
        <p:spPr>
          <a:xfrm flipH="1">
            <a:off x="7705873" y="0"/>
            <a:ext cx="1269971" cy="5245768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80636" y="274638"/>
            <a:ext cx="648782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80637" y="1600200"/>
            <a:ext cx="64878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80637" y="6389490"/>
            <a:ext cx="5150771" cy="33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E06AA029-6292-E44F-94C1-23B6677BAEF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14"/>
          <a:srcRect t="21479" r="23464"/>
          <a:stretch>
            <a:fillRect/>
          </a:stretch>
        </p:blipFill>
        <p:spPr>
          <a:xfrm>
            <a:off x="0" y="6126163"/>
            <a:ext cx="1080636" cy="550504"/>
          </a:xfrm>
          <a:prstGeom prst="rect">
            <a:avLst/>
          </a:prstGeom>
        </p:spPr>
      </p:pic>
      <p:cxnSp>
        <p:nvCxnSpPr>
          <p:cNvPr id="14" name="Rak 13"/>
          <p:cNvCxnSpPr/>
          <p:nvPr userDrawn="1"/>
        </p:nvCxnSpPr>
        <p:spPr>
          <a:xfrm>
            <a:off x="1080637" y="6387902"/>
            <a:ext cx="633025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C2AC8080-94AE-49C0-9D9E-56B4F811D200">
            <a:extLst>
              <a:ext uri="{FF2B5EF4-FFF2-40B4-BE49-F238E27FC236}">
                <a16:creationId xmlns:a16="http://schemas.microsoft.com/office/drawing/2014/main" id="{9D1C32C3-73FA-4EB0-A948-87FDABFB30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9" t="4559" r="24160" b="6936"/>
          <a:stretch/>
        </p:blipFill>
        <p:spPr bwMode="auto">
          <a:xfrm>
            <a:off x="7505810" y="4965889"/>
            <a:ext cx="1638190" cy="1892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0" i="1" kern="1200">
          <a:solidFill>
            <a:schemeClr val="bg1">
              <a:lumMod val="50000"/>
            </a:schemeClr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b="1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79CEF4-1208-2149-9F71-0BD322C41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848562-579C-804B-94BB-0C89FF9A0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3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d 2">
      <a:dk1>
        <a:sysClr val="windowText" lastClr="000000"/>
      </a:dk1>
      <a:lt1>
        <a:sysClr val="window" lastClr="FFFFFF"/>
      </a:lt1>
      <a:dk2>
        <a:srgbClr val="505150"/>
      </a:dk2>
      <a:lt2>
        <a:srgbClr val="EEECE1"/>
      </a:lt2>
      <a:accent1>
        <a:srgbClr val="CC006A"/>
      </a:accent1>
      <a:accent2>
        <a:srgbClr val="E8A0BC"/>
      </a:accent2>
      <a:accent3>
        <a:srgbClr val="A4A5A4"/>
      </a:accent3>
      <a:accent4>
        <a:srgbClr val="004B7D"/>
      </a:accent4>
      <a:accent5>
        <a:srgbClr val="0092D2"/>
      </a:accent5>
      <a:accent6>
        <a:srgbClr val="F79646"/>
      </a:accent6>
      <a:hlink>
        <a:srgbClr val="990268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3325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 Neue</vt:lpstr>
      <vt:lpstr>Helvetica Neue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Eva Lind</dc:creator>
  <cp:lastModifiedBy>Linda Numlér</cp:lastModifiedBy>
  <cp:revision>187</cp:revision>
  <dcterms:created xsi:type="dcterms:W3CDTF">2016-09-29T08:55:45Z</dcterms:created>
  <dcterms:modified xsi:type="dcterms:W3CDTF">2021-02-11T13:58:43Z</dcterms:modified>
</cp:coreProperties>
</file>