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3" r:id="rId3"/>
    <p:sldId id="265" r:id="rId4"/>
    <p:sldId id="264" r:id="rId5"/>
    <p:sldId id="260" r:id="rId6"/>
    <p:sldId id="266" r:id="rId7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774300-9627-4A50-9ED2-44DDFC083A74}" v="74" dt="2021-11-19T09:28:22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84476" autoAdjust="0"/>
  </p:normalViewPr>
  <p:slideViewPr>
    <p:cSldViewPr snapToGrid="0">
      <p:cViewPr varScale="1">
        <p:scale>
          <a:sx n="135" d="100"/>
          <a:sy n="135" d="100"/>
        </p:scale>
        <p:origin x="115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 Sandin" userId="a1fb5cbe-60cc-48a6-b583-e978102d6679" providerId="ADAL" clId="{03774300-9627-4A50-9ED2-44DDFC083A74}"/>
    <pc:docChg chg="custSel addSld delSld modSld">
      <pc:chgData name="Jan Sandin" userId="a1fb5cbe-60cc-48a6-b583-e978102d6679" providerId="ADAL" clId="{03774300-9627-4A50-9ED2-44DDFC083A74}" dt="2021-11-19T09:28:41.988" v="753" actId="313"/>
      <pc:docMkLst>
        <pc:docMk/>
      </pc:docMkLst>
      <pc:sldChg chg="addSp delSp modSp mod">
        <pc:chgData name="Jan Sandin" userId="a1fb5cbe-60cc-48a6-b583-e978102d6679" providerId="ADAL" clId="{03774300-9627-4A50-9ED2-44DDFC083A74}" dt="2021-11-19T09:28:41.988" v="753" actId="313"/>
        <pc:sldMkLst>
          <pc:docMk/>
          <pc:sldMk cId="1892908866" sldId="260"/>
        </pc:sldMkLst>
        <pc:spChg chg="del">
          <ac:chgData name="Jan Sandin" userId="a1fb5cbe-60cc-48a6-b583-e978102d6679" providerId="ADAL" clId="{03774300-9627-4A50-9ED2-44DDFC083A74}" dt="2021-11-17T11:54:27.912" v="632" actId="478"/>
          <ac:spMkLst>
            <pc:docMk/>
            <pc:sldMk cId="1892908866" sldId="260"/>
            <ac:spMk id="2" creationId="{E35F3DBE-8A57-47E3-8692-43E5516A2D7E}"/>
          </ac:spMkLst>
        </pc:spChg>
        <pc:spChg chg="del">
          <ac:chgData name="Jan Sandin" userId="a1fb5cbe-60cc-48a6-b583-e978102d6679" providerId="ADAL" clId="{03774300-9627-4A50-9ED2-44DDFC083A74}" dt="2021-11-17T11:54:23.200" v="629" actId="478"/>
          <ac:spMkLst>
            <pc:docMk/>
            <pc:sldMk cId="1892908866" sldId="260"/>
            <ac:spMk id="3" creationId="{BC9CE951-A60A-4F13-87F4-B3C88733E4DF}"/>
          </ac:spMkLst>
        </pc:spChg>
        <pc:spChg chg="mod">
          <ac:chgData name="Jan Sandin" userId="a1fb5cbe-60cc-48a6-b583-e978102d6679" providerId="ADAL" clId="{03774300-9627-4A50-9ED2-44DDFC083A74}" dt="2021-11-17T11:54:43.503" v="638" actId="1076"/>
          <ac:spMkLst>
            <pc:docMk/>
            <pc:sldMk cId="1892908866" sldId="260"/>
            <ac:spMk id="4" creationId="{1EECA413-C158-42A1-AF51-CE33E2D64B4D}"/>
          </ac:spMkLst>
        </pc:spChg>
        <pc:spChg chg="add mod ord">
          <ac:chgData name="Jan Sandin" userId="a1fb5cbe-60cc-48a6-b583-e978102d6679" providerId="ADAL" clId="{03774300-9627-4A50-9ED2-44DDFC083A74}" dt="2021-11-17T11:54:32.463" v="634" actId="14100"/>
          <ac:spMkLst>
            <pc:docMk/>
            <pc:sldMk cId="1892908866" sldId="260"/>
            <ac:spMk id="5" creationId="{690B8C85-9717-4873-BCDF-78F20FA5E8AE}"/>
          </ac:spMkLst>
        </pc:spChg>
        <pc:spChg chg="mod">
          <ac:chgData name="Jan Sandin" userId="a1fb5cbe-60cc-48a6-b583-e978102d6679" providerId="ADAL" clId="{03774300-9627-4A50-9ED2-44DDFC083A74}" dt="2021-11-17T11:53:57.927" v="621" actId="404"/>
          <ac:spMkLst>
            <pc:docMk/>
            <pc:sldMk cId="1892908866" sldId="260"/>
            <ac:spMk id="6" creationId="{C8DFE4A3-AB7B-41D6-80BE-38BDE386DFC8}"/>
          </ac:spMkLst>
        </pc:spChg>
        <pc:spChg chg="mod">
          <ac:chgData name="Jan Sandin" userId="a1fb5cbe-60cc-48a6-b583-e978102d6679" providerId="ADAL" clId="{03774300-9627-4A50-9ED2-44DDFC083A74}" dt="2021-11-17T11:54:57.863" v="641" actId="1076"/>
          <ac:spMkLst>
            <pc:docMk/>
            <pc:sldMk cId="1892908866" sldId="260"/>
            <ac:spMk id="7" creationId="{CA9284AF-CC85-4AA1-9524-31083EF9FB84}"/>
          </ac:spMkLst>
        </pc:spChg>
        <pc:spChg chg="mod">
          <ac:chgData name="Jan Sandin" userId="a1fb5cbe-60cc-48a6-b583-e978102d6679" providerId="ADAL" clId="{03774300-9627-4A50-9ED2-44DDFC083A74}" dt="2021-11-17T11:54:47.543" v="639" actId="1076"/>
          <ac:spMkLst>
            <pc:docMk/>
            <pc:sldMk cId="1892908866" sldId="260"/>
            <ac:spMk id="8" creationId="{36B0C8AA-5A71-4D29-A58F-E35883BAE2E1}"/>
          </ac:spMkLst>
        </pc:spChg>
        <pc:spChg chg="mod">
          <ac:chgData name="Jan Sandin" userId="a1fb5cbe-60cc-48a6-b583-e978102d6679" providerId="ADAL" clId="{03774300-9627-4A50-9ED2-44DDFC083A74}" dt="2021-11-17T11:53:59.727" v="622" actId="404"/>
          <ac:spMkLst>
            <pc:docMk/>
            <pc:sldMk cId="1892908866" sldId="260"/>
            <ac:spMk id="9" creationId="{A4A70FCB-DFA0-4E4F-9F70-B0B5402D74E6}"/>
          </ac:spMkLst>
        </pc:spChg>
        <pc:spChg chg="mod">
          <ac:chgData name="Jan Sandin" userId="a1fb5cbe-60cc-48a6-b583-e978102d6679" providerId="ADAL" clId="{03774300-9627-4A50-9ED2-44DDFC083A74}" dt="2021-11-17T11:55:03.086" v="642" actId="1076"/>
          <ac:spMkLst>
            <pc:docMk/>
            <pc:sldMk cId="1892908866" sldId="260"/>
            <ac:spMk id="10" creationId="{3CC246CC-AC63-47E5-B54C-6CF7D6B6EF7B}"/>
          </ac:spMkLst>
        </pc:spChg>
        <pc:spChg chg="mod">
          <ac:chgData name="Jan Sandin" userId="a1fb5cbe-60cc-48a6-b583-e978102d6679" providerId="ADAL" clId="{03774300-9627-4A50-9ED2-44DDFC083A74}" dt="2021-11-19T09:28:41.988" v="753" actId="313"/>
          <ac:spMkLst>
            <pc:docMk/>
            <pc:sldMk cId="1892908866" sldId="260"/>
            <ac:spMk id="11" creationId="{E965963C-0484-4DF3-88EB-9964AFE4D39A}"/>
          </ac:spMkLst>
        </pc:spChg>
        <pc:spChg chg="mod">
          <ac:chgData name="Jan Sandin" userId="a1fb5cbe-60cc-48a6-b583-e978102d6679" providerId="ADAL" clId="{03774300-9627-4A50-9ED2-44DDFC083A74}" dt="2021-11-17T11:54:02.288" v="623" actId="404"/>
          <ac:spMkLst>
            <pc:docMk/>
            <pc:sldMk cId="1892908866" sldId="260"/>
            <ac:spMk id="12" creationId="{2D299DC3-F66F-49E0-91C2-0A40D20D3B4C}"/>
          </ac:spMkLst>
        </pc:spChg>
        <pc:spChg chg="mod">
          <ac:chgData name="Jan Sandin" userId="a1fb5cbe-60cc-48a6-b583-e978102d6679" providerId="ADAL" clId="{03774300-9627-4A50-9ED2-44DDFC083A74}" dt="2021-11-17T11:55:09.783" v="643" actId="1076"/>
          <ac:spMkLst>
            <pc:docMk/>
            <pc:sldMk cId="1892908866" sldId="260"/>
            <ac:spMk id="13" creationId="{CE10520B-D41D-44E3-979B-B21A7B3BA5FB}"/>
          </ac:spMkLst>
        </pc:spChg>
        <pc:spChg chg="add mod ord">
          <ac:chgData name="Jan Sandin" userId="a1fb5cbe-60cc-48a6-b583-e978102d6679" providerId="ADAL" clId="{03774300-9627-4A50-9ED2-44DDFC083A74}" dt="2021-11-17T11:54:37.329" v="636" actId="14100"/>
          <ac:spMkLst>
            <pc:docMk/>
            <pc:sldMk cId="1892908866" sldId="260"/>
            <ac:spMk id="15" creationId="{B9AF42A0-6198-4F56-AD6B-2AF5DF2D4226}"/>
          </ac:spMkLst>
        </pc:spChg>
        <pc:spChg chg="add mod ord">
          <ac:chgData name="Jan Sandin" userId="a1fb5cbe-60cc-48a6-b583-e978102d6679" providerId="ADAL" clId="{03774300-9627-4A50-9ED2-44DDFC083A74}" dt="2021-11-17T11:54:39.167" v="637" actId="1076"/>
          <ac:spMkLst>
            <pc:docMk/>
            <pc:sldMk cId="1892908866" sldId="260"/>
            <ac:spMk id="16" creationId="{4BA2947F-310B-4784-B3A3-ADB55C65470D}"/>
          </ac:spMkLst>
        </pc:spChg>
        <pc:picChg chg="add del mod">
          <ac:chgData name="Jan Sandin" userId="a1fb5cbe-60cc-48a6-b583-e978102d6679" providerId="ADAL" clId="{03774300-9627-4A50-9ED2-44DDFC083A74}" dt="2021-11-19T09:28:28.810" v="752" actId="478"/>
          <ac:picMkLst>
            <pc:docMk/>
            <pc:sldMk cId="1892908866" sldId="260"/>
            <ac:picMk id="17" creationId="{39C71AD4-10CD-406D-A3D1-C5140A94E1E3}"/>
          </ac:picMkLst>
        </pc:picChg>
        <pc:picChg chg="add del mod">
          <ac:chgData name="Jan Sandin" userId="a1fb5cbe-60cc-48a6-b583-e978102d6679" providerId="ADAL" clId="{03774300-9627-4A50-9ED2-44DDFC083A74}" dt="2021-11-17T11:54:25.867" v="631" actId="478"/>
          <ac:picMkLst>
            <pc:docMk/>
            <pc:sldMk cId="1892908866" sldId="260"/>
            <ac:picMk id="5122" creationId="{23D7DDFF-6F0B-4592-B7FE-7B87A712F5EB}"/>
          </ac:picMkLst>
        </pc:picChg>
      </pc:sldChg>
      <pc:sldChg chg="del">
        <pc:chgData name="Jan Sandin" userId="a1fb5cbe-60cc-48a6-b583-e978102d6679" providerId="ADAL" clId="{03774300-9627-4A50-9ED2-44DDFC083A74}" dt="2021-11-17T11:44:04.650" v="0" actId="47"/>
        <pc:sldMkLst>
          <pc:docMk/>
          <pc:sldMk cId="2712113531" sldId="261"/>
        </pc:sldMkLst>
      </pc:sldChg>
      <pc:sldChg chg="addSp modSp mod">
        <pc:chgData name="Jan Sandin" userId="a1fb5cbe-60cc-48a6-b583-e978102d6679" providerId="ADAL" clId="{03774300-9627-4A50-9ED2-44DDFC083A74}" dt="2021-11-17T11:53:26.135" v="610" actId="1076"/>
        <pc:sldMkLst>
          <pc:docMk/>
          <pc:sldMk cId="3984904043" sldId="262"/>
        </pc:sldMkLst>
        <pc:picChg chg="add mod">
          <ac:chgData name="Jan Sandin" userId="a1fb5cbe-60cc-48a6-b583-e978102d6679" providerId="ADAL" clId="{03774300-9627-4A50-9ED2-44DDFC083A74}" dt="2021-11-17T11:53:26.135" v="610" actId="1076"/>
          <ac:picMkLst>
            <pc:docMk/>
            <pc:sldMk cId="3984904043" sldId="262"/>
            <ac:picMk id="5" creationId="{3CFBFD40-3A85-424A-B156-EAA5D87DF9BF}"/>
          </ac:picMkLst>
        </pc:picChg>
        <pc:picChg chg="mod">
          <ac:chgData name="Jan Sandin" userId="a1fb5cbe-60cc-48a6-b583-e978102d6679" providerId="ADAL" clId="{03774300-9627-4A50-9ED2-44DDFC083A74}" dt="2021-11-17T11:53:18.599" v="609" actId="732"/>
          <ac:picMkLst>
            <pc:docMk/>
            <pc:sldMk cId="3984904043" sldId="262"/>
            <ac:picMk id="7170" creationId="{1A357D0E-E212-4225-BBC4-7E792569E485}"/>
          </ac:picMkLst>
        </pc:picChg>
      </pc:sldChg>
      <pc:sldChg chg="addSp delSp modSp mod modNotesTx">
        <pc:chgData name="Jan Sandin" userId="a1fb5cbe-60cc-48a6-b583-e978102d6679" providerId="ADAL" clId="{03774300-9627-4A50-9ED2-44DDFC083A74}" dt="2021-11-18T11:16:11.663" v="726" actId="1076"/>
        <pc:sldMkLst>
          <pc:docMk/>
          <pc:sldMk cId="4047681386" sldId="263"/>
        </pc:sldMkLst>
        <pc:spChg chg="mod">
          <ac:chgData name="Jan Sandin" userId="a1fb5cbe-60cc-48a6-b583-e978102d6679" providerId="ADAL" clId="{03774300-9627-4A50-9ED2-44DDFC083A74}" dt="2021-11-17T11:49:03.823" v="390" actId="403"/>
          <ac:spMkLst>
            <pc:docMk/>
            <pc:sldMk cId="4047681386" sldId="263"/>
            <ac:spMk id="4" creationId="{4818ADC1-705C-49C4-8A14-B78622C34C40}"/>
          </ac:spMkLst>
        </pc:spChg>
        <pc:spChg chg="mod">
          <ac:chgData name="Jan Sandin" userId="a1fb5cbe-60cc-48a6-b583-e978102d6679" providerId="ADAL" clId="{03774300-9627-4A50-9ED2-44DDFC083A74}" dt="2021-11-17T11:49:16.240" v="398" actId="403"/>
          <ac:spMkLst>
            <pc:docMk/>
            <pc:sldMk cId="4047681386" sldId="263"/>
            <ac:spMk id="5" creationId="{12B89133-4F3B-4C88-81D5-115B24A4F6A8}"/>
          </ac:spMkLst>
        </pc:spChg>
        <pc:spChg chg="mod">
          <ac:chgData name="Jan Sandin" userId="a1fb5cbe-60cc-48a6-b583-e978102d6679" providerId="ADAL" clId="{03774300-9627-4A50-9ED2-44DDFC083A74}" dt="2021-11-17T11:49:28.712" v="408" actId="207"/>
          <ac:spMkLst>
            <pc:docMk/>
            <pc:sldMk cId="4047681386" sldId="263"/>
            <ac:spMk id="6" creationId="{0E02C3C0-1D77-4E98-BD46-E1BC1C81FC2B}"/>
          </ac:spMkLst>
        </pc:spChg>
        <pc:picChg chg="mod">
          <ac:chgData name="Jan Sandin" userId="a1fb5cbe-60cc-48a6-b583-e978102d6679" providerId="ADAL" clId="{03774300-9627-4A50-9ED2-44DDFC083A74}" dt="2021-11-18T11:16:06.960" v="724" actId="1076"/>
          <ac:picMkLst>
            <pc:docMk/>
            <pc:sldMk cId="4047681386" sldId="263"/>
            <ac:picMk id="7" creationId="{B9E968D4-93E0-4361-B94E-9B0694D5392C}"/>
          </ac:picMkLst>
        </pc:picChg>
        <pc:picChg chg="mod">
          <ac:chgData name="Jan Sandin" userId="a1fb5cbe-60cc-48a6-b583-e978102d6679" providerId="ADAL" clId="{03774300-9627-4A50-9ED2-44DDFC083A74}" dt="2021-11-18T11:16:11.663" v="726" actId="1076"/>
          <ac:picMkLst>
            <pc:docMk/>
            <pc:sldMk cId="4047681386" sldId="263"/>
            <ac:picMk id="8" creationId="{38D22CE5-5336-4D11-BE66-A1E329806D03}"/>
          </ac:picMkLst>
        </pc:picChg>
        <pc:picChg chg="mod">
          <ac:chgData name="Jan Sandin" userId="a1fb5cbe-60cc-48a6-b583-e978102d6679" providerId="ADAL" clId="{03774300-9627-4A50-9ED2-44DDFC083A74}" dt="2021-11-18T11:16:03.529" v="722" actId="1076"/>
          <ac:picMkLst>
            <pc:docMk/>
            <pc:sldMk cId="4047681386" sldId="263"/>
            <ac:picMk id="9" creationId="{3F2083A4-3202-4D5E-B43F-AE8F38541D2F}"/>
          </ac:picMkLst>
        </pc:picChg>
        <pc:picChg chg="add del mod">
          <ac:chgData name="Jan Sandin" userId="a1fb5cbe-60cc-48a6-b583-e978102d6679" providerId="ADAL" clId="{03774300-9627-4A50-9ED2-44DDFC083A74}" dt="2021-11-17T11:53:07.807" v="606" actId="478"/>
          <ac:picMkLst>
            <pc:docMk/>
            <pc:sldMk cId="4047681386" sldId="263"/>
            <ac:picMk id="19" creationId="{B038EC8E-6C7D-4EEE-B88D-93A266F25B38}"/>
          </ac:picMkLst>
        </pc:picChg>
        <pc:picChg chg="add del mod">
          <ac:chgData name="Jan Sandin" userId="a1fb5cbe-60cc-48a6-b583-e978102d6679" providerId="ADAL" clId="{03774300-9627-4A50-9ED2-44DDFC083A74}" dt="2021-11-17T11:53:29.535" v="611" actId="478"/>
          <ac:picMkLst>
            <pc:docMk/>
            <pc:sldMk cId="4047681386" sldId="263"/>
            <ac:picMk id="20" creationId="{3CB4D431-6C24-45EA-BAA7-CF279CBDD70D}"/>
          </ac:picMkLst>
        </pc:picChg>
        <pc:picChg chg="add mod">
          <ac:chgData name="Jan Sandin" userId="a1fb5cbe-60cc-48a6-b583-e978102d6679" providerId="ADAL" clId="{03774300-9627-4A50-9ED2-44DDFC083A74}" dt="2021-11-17T11:53:29.908" v="612"/>
          <ac:picMkLst>
            <pc:docMk/>
            <pc:sldMk cId="4047681386" sldId="263"/>
            <ac:picMk id="21" creationId="{D6A4AF25-48A7-4E6E-8651-D74F862AEE6A}"/>
          </ac:picMkLst>
        </pc:picChg>
      </pc:sldChg>
      <pc:sldChg chg="addSp modSp mod">
        <pc:chgData name="Jan Sandin" userId="a1fb5cbe-60cc-48a6-b583-e978102d6679" providerId="ADAL" clId="{03774300-9627-4A50-9ED2-44DDFC083A74}" dt="2021-11-18T11:16:29.273" v="740" actId="1035"/>
        <pc:sldMkLst>
          <pc:docMk/>
          <pc:sldMk cId="705604333" sldId="264"/>
        </pc:sldMkLst>
        <pc:spChg chg="mod">
          <ac:chgData name="Jan Sandin" userId="a1fb5cbe-60cc-48a6-b583-e978102d6679" providerId="ADAL" clId="{03774300-9627-4A50-9ED2-44DDFC083A74}" dt="2021-11-18T11:16:29.273" v="740" actId="1035"/>
          <ac:spMkLst>
            <pc:docMk/>
            <pc:sldMk cId="705604333" sldId="264"/>
            <ac:spMk id="8" creationId="{3097D079-708D-4F58-B31B-DD041FBDB64B}"/>
          </ac:spMkLst>
        </pc:spChg>
        <pc:spChg chg="mod">
          <ac:chgData name="Jan Sandin" userId="a1fb5cbe-60cc-48a6-b583-e978102d6679" providerId="ADAL" clId="{03774300-9627-4A50-9ED2-44DDFC083A74}" dt="2021-11-18T11:16:29.273" v="740" actId="1035"/>
          <ac:spMkLst>
            <pc:docMk/>
            <pc:sldMk cId="705604333" sldId="264"/>
            <ac:spMk id="9" creationId="{51077873-F6DA-4925-92B9-E2210EBA7FC0}"/>
          </ac:spMkLst>
        </pc:spChg>
        <pc:spChg chg="mod">
          <ac:chgData name="Jan Sandin" userId="a1fb5cbe-60cc-48a6-b583-e978102d6679" providerId="ADAL" clId="{03774300-9627-4A50-9ED2-44DDFC083A74}" dt="2021-11-18T11:16:29.273" v="740" actId="1035"/>
          <ac:spMkLst>
            <pc:docMk/>
            <pc:sldMk cId="705604333" sldId="264"/>
            <ac:spMk id="10" creationId="{BF559FA6-EC31-485B-B8AB-00B2AC6832C9}"/>
          </ac:spMkLst>
        </pc:spChg>
        <pc:picChg chg="add mod">
          <ac:chgData name="Jan Sandin" userId="a1fb5cbe-60cc-48a6-b583-e978102d6679" providerId="ADAL" clId="{03774300-9627-4A50-9ED2-44DDFC083A74}" dt="2021-11-17T11:53:32.755" v="614"/>
          <ac:picMkLst>
            <pc:docMk/>
            <pc:sldMk cId="705604333" sldId="264"/>
            <ac:picMk id="11" creationId="{3DD2AA97-3237-46D1-B56C-4E5F330EB8AE}"/>
          </ac:picMkLst>
        </pc:picChg>
      </pc:sldChg>
      <pc:sldChg chg="addSp delSp modSp">
        <pc:chgData name="Jan Sandin" userId="a1fb5cbe-60cc-48a6-b583-e978102d6679" providerId="ADAL" clId="{03774300-9627-4A50-9ED2-44DDFC083A74}" dt="2021-11-18T11:15:50.961" v="719" actId="1076"/>
        <pc:sldMkLst>
          <pc:docMk/>
          <pc:sldMk cId="1126522191" sldId="265"/>
        </pc:sldMkLst>
        <pc:graphicFrameChg chg="mod">
          <ac:chgData name="Jan Sandin" userId="a1fb5cbe-60cc-48a6-b583-e978102d6679" providerId="ADAL" clId="{03774300-9627-4A50-9ED2-44DDFC083A74}" dt="2021-11-17T11:45:54.519" v="340"/>
          <ac:graphicFrameMkLst>
            <pc:docMk/>
            <pc:sldMk cId="1126522191" sldId="265"/>
            <ac:graphicFrameMk id="4" creationId="{4D3BE96E-5AE6-4243-8339-0DD97DDE2534}"/>
          </ac:graphicFrameMkLst>
        </pc:graphicFrameChg>
        <pc:picChg chg="mod">
          <ac:chgData name="Jan Sandin" userId="a1fb5cbe-60cc-48a6-b583-e978102d6679" providerId="ADAL" clId="{03774300-9627-4A50-9ED2-44DDFC083A74}" dt="2021-11-17T11:49:49.223" v="409" actId="1076"/>
          <ac:picMkLst>
            <pc:docMk/>
            <pc:sldMk cId="1126522191" sldId="265"/>
            <ac:picMk id="6" creationId="{4F1E3F3D-5EBA-4771-8A04-09134CAE8837}"/>
          </ac:picMkLst>
        </pc:picChg>
        <pc:picChg chg="del mod">
          <ac:chgData name="Jan Sandin" userId="a1fb5cbe-60cc-48a6-b583-e978102d6679" providerId="ADAL" clId="{03774300-9627-4A50-9ED2-44DDFC083A74}" dt="2021-11-18T11:15:46.513" v="716" actId="478"/>
          <ac:picMkLst>
            <pc:docMk/>
            <pc:sldMk cId="1126522191" sldId="265"/>
            <ac:picMk id="7" creationId="{260C7F1C-BF4F-4A30-BACD-F096DE92A5D8}"/>
          </ac:picMkLst>
        </pc:picChg>
        <pc:picChg chg="add mod">
          <ac:chgData name="Jan Sandin" userId="a1fb5cbe-60cc-48a6-b583-e978102d6679" providerId="ADAL" clId="{03774300-9627-4A50-9ED2-44DDFC083A74}" dt="2021-11-17T11:53:31.348" v="613"/>
          <ac:picMkLst>
            <pc:docMk/>
            <pc:sldMk cId="1126522191" sldId="265"/>
            <ac:picMk id="11" creationId="{330EFF68-1F49-4640-80DA-BE045DCE0FCF}"/>
          </ac:picMkLst>
        </pc:picChg>
        <pc:picChg chg="add mod">
          <ac:chgData name="Jan Sandin" userId="a1fb5cbe-60cc-48a6-b583-e978102d6679" providerId="ADAL" clId="{03774300-9627-4A50-9ED2-44DDFC083A74}" dt="2021-11-18T11:15:50.961" v="719" actId="1076"/>
          <ac:picMkLst>
            <pc:docMk/>
            <pc:sldMk cId="1126522191" sldId="265"/>
            <ac:picMk id="12" creationId="{478C9561-0951-4931-8EFD-96DC004A3481}"/>
          </ac:picMkLst>
        </pc:picChg>
        <pc:picChg chg="mod">
          <ac:chgData name="Jan Sandin" userId="a1fb5cbe-60cc-48a6-b583-e978102d6679" providerId="ADAL" clId="{03774300-9627-4A50-9ED2-44DDFC083A74}" dt="2021-11-17T11:46:01.535" v="342" actId="1076"/>
          <ac:picMkLst>
            <pc:docMk/>
            <pc:sldMk cId="1126522191" sldId="265"/>
            <ac:picMk id="8196" creationId="{C3C5F615-222E-4042-9474-ECD95AD7CBF9}"/>
          </ac:picMkLst>
        </pc:picChg>
        <pc:picChg chg="mod">
          <ac:chgData name="Jan Sandin" userId="a1fb5cbe-60cc-48a6-b583-e978102d6679" providerId="ADAL" clId="{03774300-9627-4A50-9ED2-44DDFC083A74}" dt="2021-11-17T11:46:01.535" v="342" actId="1076"/>
          <ac:picMkLst>
            <pc:docMk/>
            <pc:sldMk cId="1126522191" sldId="265"/>
            <ac:picMk id="8198" creationId="{DB72326F-0F2E-4AE1-A3B3-482EB4611A7F}"/>
          </ac:picMkLst>
        </pc:picChg>
      </pc:sldChg>
      <pc:sldChg chg="addSp delSp modSp new mod">
        <pc:chgData name="Jan Sandin" userId="a1fb5cbe-60cc-48a6-b583-e978102d6679" providerId="ADAL" clId="{03774300-9627-4A50-9ED2-44DDFC083A74}" dt="2021-11-18T11:17:28.721" v="751" actId="1076"/>
        <pc:sldMkLst>
          <pc:docMk/>
          <pc:sldMk cId="3992187356" sldId="266"/>
        </pc:sldMkLst>
        <pc:spChg chg="mod">
          <ac:chgData name="Jan Sandin" userId="a1fb5cbe-60cc-48a6-b583-e978102d6679" providerId="ADAL" clId="{03774300-9627-4A50-9ED2-44DDFC083A74}" dt="2021-11-17T11:55:45.296" v="650" actId="20577"/>
          <ac:spMkLst>
            <pc:docMk/>
            <pc:sldMk cId="3992187356" sldId="266"/>
            <ac:spMk id="2" creationId="{76F24244-2C4D-451C-BB1D-53C318C03135}"/>
          </ac:spMkLst>
        </pc:spChg>
        <pc:spChg chg="mod">
          <ac:chgData name="Jan Sandin" userId="a1fb5cbe-60cc-48a6-b583-e978102d6679" providerId="ADAL" clId="{03774300-9627-4A50-9ED2-44DDFC083A74}" dt="2021-11-18T11:17:28.721" v="751" actId="1076"/>
          <ac:spMkLst>
            <pc:docMk/>
            <pc:sldMk cId="3992187356" sldId="266"/>
            <ac:spMk id="3" creationId="{DFEBBAF8-6AAD-4E59-B449-2A609F7A5C21}"/>
          </ac:spMkLst>
        </pc:spChg>
        <pc:picChg chg="add del mod">
          <ac:chgData name="Jan Sandin" userId="a1fb5cbe-60cc-48a6-b583-e978102d6679" providerId="ADAL" clId="{03774300-9627-4A50-9ED2-44DDFC083A74}" dt="2021-11-17T11:52:16.143" v="591" actId="478"/>
          <ac:picMkLst>
            <pc:docMk/>
            <pc:sldMk cId="3992187356" sldId="266"/>
            <ac:picMk id="5" creationId="{892EE2C8-733E-4B7D-9127-BE229CDF222C}"/>
          </ac:picMkLst>
        </pc:picChg>
        <pc:picChg chg="add mod">
          <ac:chgData name="Jan Sandin" userId="a1fb5cbe-60cc-48a6-b583-e978102d6679" providerId="ADAL" clId="{03774300-9627-4A50-9ED2-44DDFC083A74}" dt="2021-11-17T11:55:24.543" v="644"/>
          <ac:picMkLst>
            <pc:docMk/>
            <pc:sldMk cId="3992187356" sldId="266"/>
            <ac:picMk id="6" creationId="{00FC8234-7B01-491C-8B10-58148226FD73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8D9C49-BE39-4DEE-954E-BF3138EA0B31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sv-SE"/>
        </a:p>
      </dgm:t>
    </dgm:pt>
    <dgm:pt modelId="{827CF8B1-D6CB-4207-90CD-669B5E686911}">
      <dgm:prSet phldrT="[Text]" custT="1"/>
      <dgm:spPr>
        <a:solidFill>
          <a:srgbClr val="FFC000"/>
        </a:solidFill>
      </dgm:spPr>
      <dgm:t>
        <a:bodyPr/>
        <a:lstStyle/>
        <a:p>
          <a:r>
            <a:rPr lang="sv-SE" sz="4000" dirty="0">
              <a:solidFill>
                <a:schemeClr val="tx1"/>
              </a:solidFill>
            </a:rPr>
            <a:t>Sharepoint</a:t>
          </a:r>
        </a:p>
      </dgm:t>
    </dgm:pt>
    <dgm:pt modelId="{4DDA4321-3D7E-4EA3-99CD-CBBAEB8A642B}" type="parTrans" cxnId="{9B5845E0-6ACB-42D5-9ADE-F6903E215A01}">
      <dgm:prSet/>
      <dgm:spPr/>
      <dgm:t>
        <a:bodyPr/>
        <a:lstStyle/>
        <a:p>
          <a:endParaRPr lang="sv-SE"/>
        </a:p>
      </dgm:t>
    </dgm:pt>
    <dgm:pt modelId="{05A10276-2F16-4A7E-8B4D-878A7FF20569}" type="sibTrans" cxnId="{9B5845E0-6ACB-42D5-9ADE-F6903E215A01}">
      <dgm:prSet/>
      <dgm:spPr/>
      <dgm:t>
        <a:bodyPr/>
        <a:lstStyle/>
        <a:p>
          <a:endParaRPr lang="sv-SE"/>
        </a:p>
      </dgm:t>
    </dgm:pt>
    <dgm:pt modelId="{1CBF6EF7-C3C5-4A19-B9B0-265F1F5692C5}">
      <dgm:prSet phldrT="[Text]" custT="1"/>
      <dgm:spPr/>
      <dgm:t>
        <a:bodyPr/>
        <a:lstStyle/>
        <a:p>
          <a:r>
            <a:rPr lang="sv-SE" sz="4000" dirty="0">
              <a:solidFill>
                <a:schemeClr val="tx1"/>
              </a:solidFill>
            </a:rPr>
            <a:t>OneDrive</a:t>
          </a:r>
        </a:p>
      </dgm:t>
    </dgm:pt>
    <dgm:pt modelId="{319CD040-EE89-4755-9B50-BD520DED9275}" type="parTrans" cxnId="{947F7D9A-28C2-4F62-A394-AC779E6B597D}">
      <dgm:prSet/>
      <dgm:spPr/>
      <dgm:t>
        <a:bodyPr/>
        <a:lstStyle/>
        <a:p>
          <a:endParaRPr lang="sv-SE" sz="1400"/>
        </a:p>
      </dgm:t>
    </dgm:pt>
    <dgm:pt modelId="{BD1F4A30-CFE0-49FE-B94F-F889389FD7A4}" type="sibTrans" cxnId="{947F7D9A-28C2-4F62-A394-AC779E6B597D}">
      <dgm:prSet/>
      <dgm:spPr/>
      <dgm:t>
        <a:bodyPr/>
        <a:lstStyle/>
        <a:p>
          <a:endParaRPr lang="sv-SE"/>
        </a:p>
      </dgm:t>
    </dgm:pt>
    <dgm:pt modelId="{7577E6EB-0101-408F-9828-17D67F61E48B}">
      <dgm:prSet phldrT="[Text]" custT="1"/>
      <dgm:spPr/>
      <dgm:t>
        <a:bodyPr/>
        <a:lstStyle/>
        <a:p>
          <a:r>
            <a:rPr lang="sv-SE" sz="4000" dirty="0">
              <a:solidFill>
                <a:schemeClr val="tx1"/>
              </a:solidFill>
            </a:rPr>
            <a:t>Teams</a:t>
          </a:r>
        </a:p>
      </dgm:t>
    </dgm:pt>
    <dgm:pt modelId="{1706C979-C680-4871-9759-5A7EE4713E95}" type="parTrans" cxnId="{99686FCA-BBAA-4B7B-A325-7FF584EF4FD6}">
      <dgm:prSet/>
      <dgm:spPr/>
      <dgm:t>
        <a:bodyPr/>
        <a:lstStyle/>
        <a:p>
          <a:endParaRPr lang="sv-SE" sz="1400"/>
        </a:p>
      </dgm:t>
    </dgm:pt>
    <dgm:pt modelId="{31B43F72-0E73-4803-A745-D7CA9B8BB333}" type="sibTrans" cxnId="{99686FCA-BBAA-4B7B-A325-7FF584EF4FD6}">
      <dgm:prSet/>
      <dgm:spPr/>
      <dgm:t>
        <a:bodyPr/>
        <a:lstStyle/>
        <a:p>
          <a:endParaRPr lang="sv-SE"/>
        </a:p>
      </dgm:t>
    </dgm:pt>
    <dgm:pt modelId="{A8BCB6BB-3F7B-44BC-AB3B-A20AC64D27F7}" type="pres">
      <dgm:prSet presAssocID="{488D9C49-BE39-4DEE-954E-BF3138EA0B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D764A98-79A7-494A-B913-03F7B5274009}" type="pres">
      <dgm:prSet presAssocID="{827CF8B1-D6CB-4207-90CD-669B5E686911}" presName="hierRoot1" presStyleCnt="0">
        <dgm:presLayoutVars>
          <dgm:hierBranch val="r"/>
        </dgm:presLayoutVars>
      </dgm:prSet>
      <dgm:spPr/>
    </dgm:pt>
    <dgm:pt modelId="{C01CA341-09F1-4BFE-BA37-A2F2A12DE79D}" type="pres">
      <dgm:prSet presAssocID="{827CF8B1-D6CB-4207-90CD-669B5E686911}" presName="rootComposite1" presStyleCnt="0"/>
      <dgm:spPr/>
    </dgm:pt>
    <dgm:pt modelId="{14E57664-AADE-496B-A1DB-1D2E58D7901B}" type="pres">
      <dgm:prSet presAssocID="{827CF8B1-D6CB-4207-90CD-669B5E686911}" presName="rootText1" presStyleLbl="node0" presStyleIdx="0" presStyleCnt="1" custLinFactNeighborX="-57316" custLinFactNeighborY="843">
        <dgm:presLayoutVars>
          <dgm:chPref val="3"/>
        </dgm:presLayoutVars>
      </dgm:prSet>
      <dgm:spPr/>
    </dgm:pt>
    <dgm:pt modelId="{39F7C763-0836-472F-A2E5-FCAA5D0CBD3F}" type="pres">
      <dgm:prSet presAssocID="{827CF8B1-D6CB-4207-90CD-669B5E686911}" presName="rootConnector1" presStyleLbl="node1" presStyleIdx="0" presStyleCnt="0"/>
      <dgm:spPr/>
    </dgm:pt>
    <dgm:pt modelId="{CDF942D1-F811-40EF-BE9B-58A108CD0F63}" type="pres">
      <dgm:prSet presAssocID="{827CF8B1-D6CB-4207-90CD-669B5E686911}" presName="hierChild2" presStyleCnt="0"/>
      <dgm:spPr/>
    </dgm:pt>
    <dgm:pt modelId="{44D4DC0C-B7D7-43E2-BCD4-B076F22A4E5C}" type="pres">
      <dgm:prSet presAssocID="{319CD040-EE89-4755-9B50-BD520DED9275}" presName="Name50" presStyleLbl="parChTrans1D2" presStyleIdx="0" presStyleCnt="2"/>
      <dgm:spPr/>
    </dgm:pt>
    <dgm:pt modelId="{F654B35C-21B4-4A08-8049-C78095BBBAE4}" type="pres">
      <dgm:prSet presAssocID="{1CBF6EF7-C3C5-4A19-B9B0-265F1F5692C5}" presName="hierRoot2" presStyleCnt="0">
        <dgm:presLayoutVars>
          <dgm:hierBranch val="init"/>
        </dgm:presLayoutVars>
      </dgm:prSet>
      <dgm:spPr/>
    </dgm:pt>
    <dgm:pt modelId="{DE90E807-AED0-4D6A-828A-4233A6FCFA93}" type="pres">
      <dgm:prSet presAssocID="{1CBF6EF7-C3C5-4A19-B9B0-265F1F5692C5}" presName="rootComposite" presStyleCnt="0"/>
      <dgm:spPr/>
    </dgm:pt>
    <dgm:pt modelId="{58479FF4-B697-4F27-AEE7-F99C858BF99C}" type="pres">
      <dgm:prSet presAssocID="{1CBF6EF7-C3C5-4A19-B9B0-265F1F5692C5}" presName="rootText" presStyleLbl="node2" presStyleIdx="0" presStyleCnt="2" custLinFactNeighborX="-43469" custLinFactNeighborY="300">
        <dgm:presLayoutVars>
          <dgm:chPref val="3"/>
        </dgm:presLayoutVars>
      </dgm:prSet>
      <dgm:spPr/>
    </dgm:pt>
    <dgm:pt modelId="{B742F7A8-305E-45B4-924E-2D9EA4281379}" type="pres">
      <dgm:prSet presAssocID="{1CBF6EF7-C3C5-4A19-B9B0-265F1F5692C5}" presName="rootConnector" presStyleLbl="node2" presStyleIdx="0" presStyleCnt="2"/>
      <dgm:spPr/>
    </dgm:pt>
    <dgm:pt modelId="{02E61242-24AB-4495-809A-E90C1948A9B0}" type="pres">
      <dgm:prSet presAssocID="{1CBF6EF7-C3C5-4A19-B9B0-265F1F5692C5}" presName="hierChild4" presStyleCnt="0"/>
      <dgm:spPr/>
    </dgm:pt>
    <dgm:pt modelId="{8D232F9C-7F40-4632-975B-2A0ADCD131DF}" type="pres">
      <dgm:prSet presAssocID="{1CBF6EF7-C3C5-4A19-B9B0-265F1F5692C5}" presName="hierChild5" presStyleCnt="0"/>
      <dgm:spPr/>
    </dgm:pt>
    <dgm:pt modelId="{89094231-0378-4B81-A98C-B43B99E9B047}" type="pres">
      <dgm:prSet presAssocID="{1706C979-C680-4871-9759-5A7EE4713E95}" presName="Name50" presStyleLbl="parChTrans1D2" presStyleIdx="1" presStyleCnt="2"/>
      <dgm:spPr/>
    </dgm:pt>
    <dgm:pt modelId="{3BE80237-E68A-4A56-B556-5471C80D412D}" type="pres">
      <dgm:prSet presAssocID="{7577E6EB-0101-408F-9828-17D67F61E48B}" presName="hierRoot2" presStyleCnt="0">
        <dgm:presLayoutVars>
          <dgm:hierBranch val="init"/>
        </dgm:presLayoutVars>
      </dgm:prSet>
      <dgm:spPr/>
    </dgm:pt>
    <dgm:pt modelId="{FD39A3CF-4E11-414C-931B-8A14217E0C46}" type="pres">
      <dgm:prSet presAssocID="{7577E6EB-0101-408F-9828-17D67F61E48B}" presName="rootComposite" presStyleCnt="0"/>
      <dgm:spPr/>
    </dgm:pt>
    <dgm:pt modelId="{59C96222-2C19-4C63-BAEB-467929D41776}" type="pres">
      <dgm:prSet presAssocID="{7577E6EB-0101-408F-9828-17D67F61E48B}" presName="rootText" presStyleLbl="node2" presStyleIdx="1" presStyleCnt="2" custLinFactNeighborX="-43469" custLinFactNeighborY="300">
        <dgm:presLayoutVars>
          <dgm:chPref val="3"/>
        </dgm:presLayoutVars>
      </dgm:prSet>
      <dgm:spPr/>
    </dgm:pt>
    <dgm:pt modelId="{D7BC3B6A-3BE9-4586-8438-C3AFDDE19B70}" type="pres">
      <dgm:prSet presAssocID="{7577E6EB-0101-408F-9828-17D67F61E48B}" presName="rootConnector" presStyleLbl="node2" presStyleIdx="1" presStyleCnt="2"/>
      <dgm:spPr/>
    </dgm:pt>
    <dgm:pt modelId="{0656ADB1-9E93-4D04-8981-EA2E0452881B}" type="pres">
      <dgm:prSet presAssocID="{7577E6EB-0101-408F-9828-17D67F61E48B}" presName="hierChild4" presStyleCnt="0"/>
      <dgm:spPr/>
    </dgm:pt>
    <dgm:pt modelId="{4EC6E1B6-14BC-4056-B11E-DAE6971CB091}" type="pres">
      <dgm:prSet presAssocID="{7577E6EB-0101-408F-9828-17D67F61E48B}" presName="hierChild5" presStyleCnt="0"/>
      <dgm:spPr/>
    </dgm:pt>
    <dgm:pt modelId="{BD3A9A99-D75C-43D7-8B37-7C967D8519F9}" type="pres">
      <dgm:prSet presAssocID="{827CF8B1-D6CB-4207-90CD-669B5E686911}" presName="hierChild3" presStyleCnt="0"/>
      <dgm:spPr/>
    </dgm:pt>
  </dgm:ptLst>
  <dgm:cxnLst>
    <dgm:cxn modelId="{5C32B103-DA5F-40FA-82E3-1FA3A9A7BEFD}" type="presOf" srcId="{1CBF6EF7-C3C5-4A19-B9B0-265F1F5692C5}" destId="{B742F7A8-305E-45B4-924E-2D9EA4281379}" srcOrd="1" destOrd="0" presId="urn:microsoft.com/office/officeart/2005/8/layout/orgChart1"/>
    <dgm:cxn modelId="{A9158E33-2C57-43EC-AB74-A95270800D14}" type="presOf" srcId="{1CBF6EF7-C3C5-4A19-B9B0-265F1F5692C5}" destId="{58479FF4-B697-4F27-AEE7-F99C858BF99C}" srcOrd="0" destOrd="0" presId="urn:microsoft.com/office/officeart/2005/8/layout/orgChart1"/>
    <dgm:cxn modelId="{5365565C-62CB-4C84-B776-DA1829782106}" type="presOf" srcId="{827CF8B1-D6CB-4207-90CD-669B5E686911}" destId="{39F7C763-0836-472F-A2E5-FCAA5D0CBD3F}" srcOrd="1" destOrd="0" presId="urn:microsoft.com/office/officeart/2005/8/layout/orgChart1"/>
    <dgm:cxn modelId="{879B9A44-E021-4132-9410-6E8541258671}" type="presOf" srcId="{827CF8B1-D6CB-4207-90CD-669B5E686911}" destId="{14E57664-AADE-496B-A1DB-1D2E58D7901B}" srcOrd="0" destOrd="0" presId="urn:microsoft.com/office/officeart/2005/8/layout/orgChart1"/>
    <dgm:cxn modelId="{A1D8B665-51A2-44EA-BC46-63094847FBA6}" type="presOf" srcId="{1706C979-C680-4871-9759-5A7EE4713E95}" destId="{89094231-0378-4B81-A98C-B43B99E9B047}" srcOrd="0" destOrd="0" presId="urn:microsoft.com/office/officeart/2005/8/layout/orgChart1"/>
    <dgm:cxn modelId="{A82E1A6C-26DF-4A31-8D09-BC82180AD6B6}" type="presOf" srcId="{319CD040-EE89-4755-9B50-BD520DED9275}" destId="{44D4DC0C-B7D7-43E2-BCD4-B076F22A4E5C}" srcOrd="0" destOrd="0" presId="urn:microsoft.com/office/officeart/2005/8/layout/orgChart1"/>
    <dgm:cxn modelId="{F00F3E51-BB40-48CE-BDC1-8A4C91AEF15A}" type="presOf" srcId="{7577E6EB-0101-408F-9828-17D67F61E48B}" destId="{D7BC3B6A-3BE9-4586-8438-C3AFDDE19B70}" srcOrd="1" destOrd="0" presId="urn:microsoft.com/office/officeart/2005/8/layout/orgChart1"/>
    <dgm:cxn modelId="{7AF92E99-9A68-4A11-A695-52A9CAC2E64E}" type="presOf" srcId="{488D9C49-BE39-4DEE-954E-BF3138EA0B31}" destId="{A8BCB6BB-3F7B-44BC-AB3B-A20AC64D27F7}" srcOrd="0" destOrd="0" presId="urn:microsoft.com/office/officeart/2005/8/layout/orgChart1"/>
    <dgm:cxn modelId="{947F7D9A-28C2-4F62-A394-AC779E6B597D}" srcId="{827CF8B1-D6CB-4207-90CD-669B5E686911}" destId="{1CBF6EF7-C3C5-4A19-B9B0-265F1F5692C5}" srcOrd="0" destOrd="0" parTransId="{319CD040-EE89-4755-9B50-BD520DED9275}" sibTransId="{BD1F4A30-CFE0-49FE-B94F-F889389FD7A4}"/>
    <dgm:cxn modelId="{2B201C9F-F5AA-4931-A473-8387F205E0FD}" type="presOf" srcId="{7577E6EB-0101-408F-9828-17D67F61E48B}" destId="{59C96222-2C19-4C63-BAEB-467929D41776}" srcOrd="0" destOrd="0" presId="urn:microsoft.com/office/officeart/2005/8/layout/orgChart1"/>
    <dgm:cxn modelId="{99686FCA-BBAA-4B7B-A325-7FF584EF4FD6}" srcId="{827CF8B1-D6CB-4207-90CD-669B5E686911}" destId="{7577E6EB-0101-408F-9828-17D67F61E48B}" srcOrd="1" destOrd="0" parTransId="{1706C979-C680-4871-9759-5A7EE4713E95}" sibTransId="{31B43F72-0E73-4803-A745-D7CA9B8BB333}"/>
    <dgm:cxn modelId="{9B5845E0-6ACB-42D5-9ADE-F6903E215A01}" srcId="{488D9C49-BE39-4DEE-954E-BF3138EA0B31}" destId="{827CF8B1-D6CB-4207-90CD-669B5E686911}" srcOrd="0" destOrd="0" parTransId="{4DDA4321-3D7E-4EA3-99CD-CBBAEB8A642B}" sibTransId="{05A10276-2F16-4A7E-8B4D-878A7FF20569}"/>
    <dgm:cxn modelId="{17450519-12A1-4383-A38E-03CE828F8DD3}" type="presParOf" srcId="{A8BCB6BB-3F7B-44BC-AB3B-A20AC64D27F7}" destId="{9D764A98-79A7-494A-B913-03F7B5274009}" srcOrd="0" destOrd="0" presId="urn:microsoft.com/office/officeart/2005/8/layout/orgChart1"/>
    <dgm:cxn modelId="{67EFFB3B-147C-4D34-B98A-036F2128E1A0}" type="presParOf" srcId="{9D764A98-79A7-494A-B913-03F7B5274009}" destId="{C01CA341-09F1-4BFE-BA37-A2F2A12DE79D}" srcOrd="0" destOrd="0" presId="urn:microsoft.com/office/officeart/2005/8/layout/orgChart1"/>
    <dgm:cxn modelId="{791C28DA-EF5D-4EB6-9C89-D7F491C80F21}" type="presParOf" srcId="{C01CA341-09F1-4BFE-BA37-A2F2A12DE79D}" destId="{14E57664-AADE-496B-A1DB-1D2E58D7901B}" srcOrd="0" destOrd="0" presId="urn:microsoft.com/office/officeart/2005/8/layout/orgChart1"/>
    <dgm:cxn modelId="{5F2F0226-2276-4A89-850C-7C281D6E0FCA}" type="presParOf" srcId="{C01CA341-09F1-4BFE-BA37-A2F2A12DE79D}" destId="{39F7C763-0836-472F-A2E5-FCAA5D0CBD3F}" srcOrd="1" destOrd="0" presId="urn:microsoft.com/office/officeart/2005/8/layout/orgChart1"/>
    <dgm:cxn modelId="{5E09BC17-0394-4B41-9D32-A3F80F7FA0A9}" type="presParOf" srcId="{9D764A98-79A7-494A-B913-03F7B5274009}" destId="{CDF942D1-F811-40EF-BE9B-58A108CD0F63}" srcOrd="1" destOrd="0" presId="urn:microsoft.com/office/officeart/2005/8/layout/orgChart1"/>
    <dgm:cxn modelId="{5B7EEC47-ECBC-482C-9856-A5D0FB8E3107}" type="presParOf" srcId="{CDF942D1-F811-40EF-BE9B-58A108CD0F63}" destId="{44D4DC0C-B7D7-43E2-BCD4-B076F22A4E5C}" srcOrd="0" destOrd="0" presId="urn:microsoft.com/office/officeart/2005/8/layout/orgChart1"/>
    <dgm:cxn modelId="{13ABCF22-2694-4609-9C9F-D3BF1F17FF91}" type="presParOf" srcId="{CDF942D1-F811-40EF-BE9B-58A108CD0F63}" destId="{F654B35C-21B4-4A08-8049-C78095BBBAE4}" srcOrd="1" destOrd="0" presId="urn:microsoft.com/office/officeart/2005/8/layout/orgChart1"/>
    <dgm:cxn modelId="{3C5F77F1-B597-4F34-9A79-38650F78EB1B}" type="presParOf" srcId="{F654B35C-21B4-4A08-8049-C78095BBBAE4}" destId="{DE90E807-AED0-4D6A-828A-4233A6FCFA93}" srcOrd="0" destOrd="0" presId="urn:microsoft.com/office/officeart/2005/8/layout/orgChart1"/>
    <dgm:cxn modelId="{A1C1DC3A-0C4C-44C7-A3B8-8393B4B76486}" type="presParOf" srcId="{DE90E807-AED0-4D6A-828A-4233A6FCFA93}" destId="{58479FF4-B697-4F27-AEE7-F99C858BF99C}" srcOrd="0" destOrd="0" presId="urn:microsoft.com/office/officeart/2005/8/layout/orgChart1"/>
    <dgm:cxn modelId="{948F7154-A9BB-4623-9077-C9157BCD8DAD}" type="presParOf" srcId="{DE90E807-AED0-4D6A-828A-4233A6FCFA93}" destId="{B742F7A8-305E-45B4-924E-2D9EA4281379}" srcOrd="1" destOrd="0" presId="urn:microsoft.com/office/officeart/2005/8/layout/orgChart1"/>
    <dgm:cxn modelId="{B434E65A-B0E0-4540-A136-BB3BE7DC31BC}" type="presParOf" srcId="{F654B35C-21B4-4A08-8049-C78095BBBAE4}" destId="{02E61242-24AB-4495-809A-E90C1948A9B0}" srcOrd="1" destOrd="0" presId="urn:microsoft.com/office/officeart/2005/8/layout/orgChart1"/>
    <dgm:cxn modelId="{038A8BC1-62C2-4A51-BF0E-1DD092EB7254}" type="presParOf" srcId="{F654B35C-21B4-4A08-8049-C78095BBBAE4}" destId="{8D232F9C-7F40-4632-975B-2A0ADCD131DF}" srcOrd="2" destOrd="0" presId="urn:microsoft.com/office/officeart/2005/8/layout/orgChart1"/>
    <dgm:cxn modelId="{16E5E82D-02E4-4327-AADF-8DDBDF870A96}" type="presParOf" srcId="{CDF942D1-F811-40EF-BE9B-58A108CD0F63}" destId="{89094231-0378-4B81-A98C-B43B99E9B047}" srcOrd="2" destOrd="0" presId="urn:microsoft.com/office/officeart/2005/8/layout/orgChart1"/>
    <dgm:cxn modelId="{46EF13A8-42C6-4056-B513-90DC8725E845}" type="presParOf" srcId="{CDF942D1-F811-40EF-BE9B-58A108CD0F63}" destId="{3BE80237-E68A-4A56-B556-5471C80D412D}" srcOrd="3" destOrd="0" presId="urn:microsoft.com/office/officeart/2005/8/layout/orgChart1"/>
    <dgm:cxn modelId="{6B4C248E-1B73-45AF-A494-B3DB26463BB0}" type="presParOf" srcId="{3BE80237-E68A-4A56-B556-5471C80D412D}" destId="{FD39A3CF-4E11-414C-931B-8A14217E0C46}" srcOrd="0" destOrd="0" presId="urn:microsoft.com/office/officeart/2005/8/layout/orgChart1"/>
    <dgm:cxn modelId="{AC3D7E5D-38B1-4A15-9780-3570B358CA67}" type="presParOf" srcId="{FD39A3CF-4E11-414C-931B-8A14217E0C46}" destId="{59C96222-2C19-4C63-BAEB-467929D41776}" srcOrd="0" destOrd="0" presId="urn:microsoft.com/office/officeart/2005/8/layout/orgChart1"/>
    <dgm:cxn modelId="{256412DB-6E82-44F3-9266-80C4CB8C8B9D}" type="presParOf" srcId="{FD39A3CF-4E11-414C-931B-8A14217E0C46}" destId="{D7BC3B6A-3BE9-4586-8438-C3AFDDE19B70}" srcOrd="1" destOrd="0" presId="urn:microsoft.com/office/officeart/2005/8/layout/orgChart1"/>
    <dgm:cxn modelId="{8F145E95-6F18-420F-868F-45B7ADA47DB0}" type="presParOf" srcId="{3BE80237-E68A-4A56-B556-5471C80D412D}" destId="{0656ADB1-9E93-4D04-8981-EA2E0452881B}" srcOrd="1" destOrd="0" presId="urn:microsoft.com/office/officeart/2005/8/layout/orgChart1"/>
    <dgm:cxn modelId="{8D5C1ABC-98E7-4C8D-A042-B1C3046516F7}" type="presParOf" srcId="{3BE80237-E68A-4A56-B556-5471C80D412D}" destId="{4EC6E1B6-14BC-4056-B11E-DAE6971CB091}" srcOrd="2" destOrd="0" presId="urn:microsoft.com/office/officeart/2005/8/layout/orgChart1"/>
    <dgm:cxn modelId="{FE57665A-54BE-43A3-9ED2-A536BF1E754B}" type="presParOf" srcId="{9D764A98-79A7-494A-B913-03F7B5274009}" destId="{BD3A9A99-D75C-43D7-8B37-7C967D8519F9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094231-0378-4B81-A98C-B43B99E9B047}">
      <dsp:nvSpPr>
        <dsp:cNvPr id="0" name=""/>
        <dsp:cNvSpPr/>
      </dsp:nvSpPr>
      <dsp:spPr>
        <a:xfrm>
          <a:off x="969591" y="1425016"/>
          <a:ext cx="812854" cy="32891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9190"/>
              </a:lnTo>
              <a:lnTo>
                <a:pt x="812854" y="3289190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D4DC0C-B7D7-43E2-BCD4-B076F22A4E5C}">
      <dsp:nvSpPr>
        <dsp:cNvPr id="0" name=""/>
        <dsp:cNvSpPr/>
      </dsp:nvSpPr>
      <dsp:spPr>
        <a:xfrm>
          <a:off x="969591" y="1425016"/>
          <a:ext cx="812854" cy="1288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8543"/>
              </a:lnTo>
              <a:lnTo>
                <a:pt x="812854" y="128854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57664-AADE-496B-A1DB-1D2E58D7901B}">
      <dsp:nvSpPr>
        <dsp:cNvPr id="0" name=""/>
        <dsp:cNvSpPr/>
      </dsp:nvSpPr>
      <dsp:spPr>
        <a:xfrm>
          <a:off x="687809" y="16110"/>
          <a:ext cx="2817812" cy="1408906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000" kern="1200" dirty="0">
              <a:solidFill>
                <a:schemeClr val="tx1"/>
              </a:solidFill>
            </a:rPr>
            <a:t>Sharepoint</a:t>
          </a:r>
        </a:p>
      </dsp:txBody>
      <dsp:txXfrm>
        <a:off x="687809" y="16110"/>
        <a:ext cx="2817812" cy="1408906"/>
      </dsp:txXfrm>
    </dsp:sp>
    <dsp:sp modelId="{58479FF4-B697-4F27-AEE7-F99C858BF99C}">
      <dsp:nvSpPr>
        <dsp:cNvPr id="0" name=""/>
        <dsp:cNvSpPr/>
      </dsp:nvSpPr>
      <dsp:spPr>
        <a:xfrm>
          <a:off x="1782445" y="2009107"/>
          <a:ext cx="2817812" cy="14089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000" kern="1200" dirty="0">
              <a:solidFill>
                <a:schemeClr val="tx1"/>
              </a:solidFill>
            </a:rPr>
            <a:t>OneDrive</a:t>
          </a:r>
        </a:p>
      </dsp:txBody>
      <dsp:txXfrm>
        <a:off x="1782445" y="2009107"/>
        <a:ext cx="2817812" cy="1408906"/>
      </dsp:txXfrm>
    </dsp:sp>
    <dsp:sp modelId="{59C96222-2C19-4C63-BAEB-467929D41776}">
      <dsp:nvSpPr>
        <dsp:cNvPr id="0" name=""/>
        <dsp:cNvSpPr/>
      </dsp:nvSpPr>
      <dsp:spPr>
        <a:xfrm>
          <a:off x="1782445" y="4009753"/>
          <a:ext cx="2817812" cy="14089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000" kern="1200" dirty="0">
              <a:solidFill>
                <a:schemeClr val="tx1"/>
              </a:solidFill>
            </a:rPr>
            <a:t>Teams</a:t>
          </a:r>
        </a:p>
      </dsp:txBody>
      <dsp:txXfrm>
        <a:off x="1782445" y="4009753"/>
        <a:ext cx="2817812" cy="1408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4B640-ADEE-4549-9941-13480D5035ED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02D7D-4DB3-4AAC-8208-A55D8BD57A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632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Sharepoint är en molnbaserad lösning som fungerar som en stor hemsida / filhanterare som dessutom backas upp hela tiden.</a:t>
            </a:r>
          </a:p>
          <a:p>
            <a:r>
              <a:rPr lang="sv-SE" dirty="0"/>
              <a:t>Du är inte låst att sitta vid just din dator, på kontoret eller via </a:t>
            </a:r>
            <a:r>
              <a:rPr lang="sv-SE" dirty="0" err="1"/>
              <a:t>vpn</a:t>
            </a:r>
            <a:r>
              <a:rPr lang="sv-SE" dirty="0"/>
              <a:t>.</a:t>
            </a:r>
          </a:p>
          <a:p>
            <a:endParaRPr lang="sv-SE" dirty="0"/>
          </a:p>
          <a:p>
            <a:r>
              <a:rPr lang="sv-SE" dirty="0"/>
              <a:t>OneDrive och Teams är egentligen bara två sätt att nå filer som ligger i Sharepoint. De pekar bara på två olika ställen.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802D7D-4DB3-4AAC-8208-A55D8BD57A4C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5247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802D7D-4DB3-4AAC-8208-A55D8BD57A4C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737916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4BDF23-E25F-4D83-8138-F52FEB1F6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84065A2F-4FCE-4266-A411-DF3A4154A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13837EF-8658-49D7-87CE-A352A79D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F206D3B-D6A1-47F3-A1D8-D6831425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A47D068-1C95-4688-A36B-7CB590DE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77297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8AD8586-E4F6-480A-8C1B-014D57B718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B56D413-D5A9-49EE-8002-1BA2B2D382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ACE5372-380B-4E29-984E-0FC4FF2C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B2E86E3-3FE5-4F72-AFB5-87F6193E5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3E0B31-0905-4687-A511-60F392DD9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284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4EE25ECC-7A4F-45D2-B372-22174A4A24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12289808-8D5D-4063-841C-474D5AAA8E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AF89881-6CA6-41F3-A553-133B49B42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B584A7E-7321-46E4-B213-B14D5B1F1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D3B9E0C-52D3-446C-A64C-6FE4ECBA7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680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33D1CD-CD79-4C5D-B8E1-01506ACE6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F15F0F6-C577-4DD8-8910-C8DA888EAB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5209A86-77AE-4BDF-9D2B-13E5B9D1B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0E323D5-5C6D-4E19-A2BE-3C823FBD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446C60-33BB-419F-B32B-188FF39D5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285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C8BFD61-9006-4558-A445-CD2A09599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64FE95A-F910-40B9-B9A7-213D9B3FDB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90EDBA-FCE0-4DC1-823B-8F11E5104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9E610A-083E-4DFD-9FFE-1625E68C4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F31862D-99AA-45C3-A83F-492031FF3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787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15F00F-7BA9-4D47-95B3-D4B7110E2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7B18262-A6CA-4E76-82EC-5AC78AA0B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D1E2ACF-31D8-4D09-A732-A60D2EC61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EBA0D9-9AB6-4969-8933-04F30A107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F4EC398-FBBD-4385-8085-41960CBC6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34FEA3F-BD5C-4D4B-BFC9-732C9F8CA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644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49B35A5-E9F6-4003-A390-BF6355A353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B10832-AFA4-4C25-8E29-1A91E114E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EF38A82-1A02-4015-83DA-D072080B0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CC0AA51-F70A-452D-9197-ADEAE0BC5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ACAF32F-AADF-4E23-A1B7-73F1E65E7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ED956C7-6773-42E5-9FEF-432724AA4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94F503E-E496-49B5-9F81-FAD11FE3E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84D2D44-485F-48DB-BCB5-147BB4F27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9222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480A163-1CC9-4CA7-9DA5-60E1E9F2E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49165FC-9C30-4176-A0F9-4E52E834C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076ADEE-75AF-421F-BD0F-91F2C1A61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44406E3-A6D9-4744-A9D6-B1CCE00E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1457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5FDA1CD-F114-4205-8D51-4B34CA5ED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02F7ACC-BA3E-478B-A9A4-1E0E1C3BC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EF6AA5D4-5201-4CF5-AEFD-8A73EB918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5502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E0DFAE-1DCD-415B-A43F-C3E8BF826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4B2923-76E7-42FE-96CE-245EA1FD2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D751ABB9-BDF9-48F3-BEBF-275F115C36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0BF4CA7-94D7-4EF4-A256-68B7F4607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7552785-7C86-42B3-BA0B-921409E78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D5E1D76-10EC-4064-A7BD-72EE618D0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820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112BA4E-2B48-48BB-B339-749E3A2A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A74569E4-058E-41CA-B8B9-3A4671A32F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E42CE4-A949-43A6-BB93-C7BD8444A0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F9375EA-F190-464E-A7E3-200271BA9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38E0E7A-CF18-4286-B7DC-0D83BA08D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6F28BC2-0BE2-4C14-9F5E-EDEFDD8B4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1290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287AD6B-E35C-4779-B853-ABF09E4C8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A5F85093-A9B4-42DC-9781-817B1243D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56A52B-3860-4F90-A9D4-D012D0F39F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C5C0C-6D66-40C5-81BB-63376D9A43B3}" type="datetimeFigureOut">
              <a:rPr lang="sv-SE" smtClean="0"/>
              <a:t>2021-11-19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BC4EF7-7FA5-43B8-A8FA-D3BDB44D8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B41286B-6112-4B3C-8A3F-FD9B3878F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66324-B766-4BA6-BC46-09C9D513221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3382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12" Type="http://schemas.microsoft.com/office/2007/relationships/hdphoto" Target="../media/hdphoto1.wdp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openxmlformats.org/officeDocument/2006/relationships/image" Target="../media/image4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60E3B48-7876-4D64-9653-6E3088603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1ED453-A157-421C-8D42-D0264E769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7170" name="Picture 2" descr="What’s the Difference Between OneDrive, SharePoint &amp; Microsoft Teams?">
            <a:extLst>
              <a:ext uri="{FF2B5EF4-FFF2-40B4-BE49-F238E27FC236}">
                <a16:creationId xmlns:a16="http://schemas.microsoft.com/office/drawing/2014/main" id="{1A357D0E-E212-4225-BBC4-7E792569E48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16" r="2111" b="8716"/>
          <a:stretch/>
        </p:blipFill>
        <p:spPr bwMode="auto">
          <a:xfrm>
            <a:off x="0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3CFBFD40-3A85-424A-B156-EAA5D87DF9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137" y="6085043"/>
            <a:ext cx="1059310" cy="6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90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4818ADC1-705C-49C4-8A14-B78622C34C40}"/>
              </a:ext>
            </a:extLst>
          </p:cNvPr>
          <p:cNvSpPr/>
          <p:nvPr/>
        </p:nvSpPr>
        <p:spPr>
          <a:xfrm>
            <a:off x="368136" y="538843"/>
            <a:ext cx="11174680" cy="10212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4800" dirty="0">
                <a:solidFill>
                  <a:sysClr val="windowText" lastClr="000000"/>
                </a:solidFill>
              </a:rPr>
              <a:t>Sharepoint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12B89133-4F3B-4C88-81D5-115B24A4F6A8}"/>
              </a:ext>
            </a:extLst>
          </p:cNvPr>
          <p:cNvSpPr/>
          <p:nvPr/>
        </p:nvSpPr>
        <p:spPr>
          <a:xfrm>
            <a:off x="368136" y="4123706"/>
            <a:ext cx="4997531" cy="10212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4000" dirty="0">
                <a:solidFill>
                  <a:sysClr val="windowText" lastClr="000000"/>
                </a:solidFill>
              </a:rPr>
              <a:t>OneDrive</a:t>
            </a:r>
          </a:p>
        </p:txBody>
      </p:sp>
      <p:sp>
        <p:nvSpPr>
          <p:cNvPr id="6" name="Rektangel 5">
            <a:extLst>
              <a:ext uri="{FF2B5EF4-FFF2-40B4-BE49-F238E27FC236}">
                <a16:creationId xmlns:a16="http://schemas.microsoft.com/office/drawing/2014/main" id="{0E02C3C0-1D77-4E98-BD46-E1BC1C81FC2B}"/>
              </a:ext>
            </a:extLst>
          </p:cNvPr>
          <p:cNvSpPr/>
          <p:nvPr/>
        </p:nvSpPr>
        <p:spPr>
          <a:xfrm>
            <a:off x="6545286" y="4123706"/>
            <a:ext cx="4997530" cy="102127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4000" dirty="0">
                <a:solidFill>
                  <a:sysClr val="windowText" lastClr="000000"/>
                </a:solidFill>
              </a:rPr>
              <a:t>Teams</a:t>
            </a:r>
          </a:p>
        </p:txBody>
      </p:sp>
      <p:pic>
        <p:nvPicPr>
          <p:cNvPr id="7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B9E968D4-93E0-4361-B94E-9B0694D539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7175" b="54318" l="2634" r="23708">
                        <a14:foregroundMark x1="2714" y1="40365" x2="2714" y2="45313"/>
                        <a14:foregroundMark x1="23286" y1="42448" x2="23143" y2="4791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3782" r="73658" b="42289"/>
          <a:stretch/>
        </p:blipFill>
        <p:spPr bwMode="auto">
          <a:xfrm>
            <a:off x="2115510" y="4898944"/>
            <a:ext cx="1445386" cy="102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38D22CE5-5336-4D11-BE66-A1E329806D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396" b="58073" l="37000" r="57714">
                        <a14:foregroundMark x1="46429" y1="24219" x2="50143" y2="23958"/>
                        <a14:foregroundMark x1="47714" y1="22656" x2="49571" y2="22917"/>
                        <a14:foregroundMark x1="45429" y1="56510" x2="50857" y2="56510"/>
                        <a14:foregroundMark x1="45143" y1="56510" x2="46857" y2="56771"/>
                        <a14:foregroundMark x1="46714" y1="58073" x2="46571" y2="57552"/>
                        <a14:foregroundMark x1="57000" y1="36198" x2="57571" y2="37240"/>
                        <a14:foregroundMark x1="57857" y1="36979" x2="57571" y2="50000"/>
                        <a14:foregroundMark x1="39571" y1="34375" x2="42857" y2="36719"/>
                        <a14:foregroundMark x1="42857" y1="34115" x2="44143" y2="35677"/>
                        <a14:foregroundMark x1="42286" y1="36719" x2="42857" y2="36719"/>
                        <a14:foregroundMark x1="42286" y1="36979" x2="42714" y2="46354"/>
                        <a14:foregroundMark x1="55714" y1="26302" x2="56000" y2="26563"/>
                        <a14:foregroundMark x1="37571" y1="31250" x2="37000" y2="47396"/>
                        <a14:foregroundMark x1="37000" y1="47396" x2="37571" y2="4974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158" t="19886" r="40085" b="38393"/>
          <a:stretch/>
        </p:blipFill>
        <p:spPr bwMode="auto">
          <a:xfrm>
            <a:off x="8495161" y="4898944"/>
            <a:ext cx="1104729" cy="1021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3F2083A4-3202-4D5E-B43F-AE8F38541D2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656" b="59115" l="73143" r="94571">
                        <a14:foregroundMark x1="77000" y1="39063" x2="77000" y2="39063"/>
                        <a14:foregroundMark x1="78286" y1="34896" x2="82000" y2="33594"/>
                        <a14:foregroundMark x1="79571" y1="33333" x2="75857" y2="46875"/>
                        <a14:foregroundMark x1="75857" y1="46875" x2="82000" y2="35417"/>
                        <a14:foregroundMark x1="82000" y1="35417" x2="81714" y2="33073"/>
                        <a14:foregroundMark x1="81143" y1="34635" x2="74857" y2="41406"/>
                        <a14:foregroundMark x1="74857" y1="41406" x2="83286" y2="41146"/>
                        <a14:foregroundMark x1="83286" y1="41146" x2="75857" y2="35677"/>
                        <a14:foregroundMark x1="75857" y1="35677" x2="75571" y2="36198"/>
                        <a14:foregroundMark x1="80000" y1="42969" x2="80286" y2="44271"/>
                        <a14:foregroundMark x1="94286" y1="41146" x2="94286" y2="45573"/>
                        <a14:foregroundMark x1="81714" y1="58854" x2="86000" y2="58594"/>
                        <a14:foregroundMark x1="81286" y1="22656" x2="85857" y2="23177"/>
                        <a14:foregroundMark x1="73571" y1="32292" x2="73143" y2="46094"/>
                        <a14:foregroundMark x1="73143" y1="46094" x2="74000" y2="5078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0868" t="18101" r="2790" b="36282"/>
          <a:stretch/>
        </p:blipFill>
        <p:spPr bwMode="auto">
          <a:xfrm>
            <a:off x="5214480" y="1372202"/>
            <a:ext cx="1507335" cy="1431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61B868A4-502B-4795-9FCE-F1A64E15103E}"/>
              </a:ext>
            </a:extLst>
          </p:cNvPr>
          <p:cNvCxnSpPr/>
          <p:nvPr/>
        </p:nvCxnSpPr>
        <p:spPr>
          <a:xfrm flipV="1">
            <a:off x="2838203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pilkoppling 11">
            <a:extLst>
              <a:ext uri="{FF2B5EF4-FFF2-40B4-BE49-F238E27FC236}">
                <a16:creationId xmlns:a16="http://schemas.microsoft.com/office/drawing/2014/main" id="{46A70689-7311-4DB1-B372-89A0D13778E1}"/>
              </a:ext>
            </a:extLst>
          </p:cNvPr>
          <p:cNvCxnSpPr/>
          <p:nvPr/>
        </p:nvCxnSpPr>
        <p:spPr>
          <a:xfrm flipV="1">
            <a:off x="1316182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pilkoppling 12">
            <a:extLst>
              <a:ext uri="{FF2B5EF4-FFF2-40B4-BE49-F238E27FC236}">
                <a16:creationId xmlns:a16="http://schemas.microsoft.com/office/drawing/2014/main" id="{D2D62BDE-B434-4868-B846-2755D0F8F723}"/>
              </a:ext>
            </a:extLst>
          </p:cNvPr>
          <p:cNvCxnSpPr/>
          <p:nvPr/>
        </p:nvCxnSpPr>
        <p:spPr>
          <a:xfrm flipV="1">
            <a:off x="4243450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AC8D5781-CFE4-4CB3-85AB-EE62B83710AA}"/>
              </a:ext>
            </a:extLst>
          </p:cNvPr>
          <p:cNvCxnSpPr/>
          <p:nvPr/>
        </p:nvCxnSpPr>
        <p:spPr>
          <a:xfrm flipV="1">
            <a:off x="9142022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2069E654-B370-49A0-AB38-873B518E35F8}"/>
              </a:ext>
            </a:extLst>
          </p:cNvPr>
          <p:cNvCxnSpPr/>
          <p:nvPr/>
        </p:nvCxnSpPr>
        <p:spPr>
          <a:xfrm flipV="1">
            <a:off x="7620001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k pilkoppling 17">
            <a:extLst>
              <a:ext uri="{FF2B5EF4-FFF2-40B4-BE49-F238E27FC236}">
                <a16:creationId xmlns:a16="http://schemas.microsoft.com/office/drawing/2014/main" id="{100A732B-497F-47B4-991D-BEEB61596AC0}"/>
              </a:ext>
            </a:extLst>
          </p:cNvPr>
          <p:cNvCxnSpPr/>
          <p:nvPr/>
        </p:nvCxnSpPr>
        <p:spPr>
          <a:xfrm flipV="1">
            <a:off x="10547269" y="1618012"/>
            <a:ext cx="0" cy="2431474"/>
          </a:xfrm>
          <a:prstGeom prst="straightConnector1">
            <a:avLst/>
          </a:prstGeom>
          <a:ln w="762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Bildobjekt 20">
            <a:extLst>
              <a:ext uri="{FF2B5EF4-FFF2-40B4-BE49-F238E27FC236}">
                <a16:creationId xmlns:a16="http://schemas.microsoft.com/office/drawing/2014/main" id="{D6A4AF25-48A7-4E6E-8651-D74F862AEE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137" y="6085043"/>
            <a:ext cx="1059310" cy="6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8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4D3BE96E-5AE6-4243-8339-0DD97DDE25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91407176"/>
              </p:ext>
            </p:extLst>
          </p:nvPr>
        </p:nvGraphicFramePr>
        <p:xfrm>
          <a:off x="488950" y="716645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D51B879B-A6C6-4C2B-90F4-E78957F8D61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868" t="18101" r="2790" b="36282"/>
          <a:stretch/>
        </p:blipFill>
        <p:spPr bwMode="auto">
          <a:xfrm>
            <a:off x="79561" y="821230"/>
            <a:ext cx="1081839" cy="1027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4F1E3F3D-5EBA-4771-8A04-09134CAE8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782" r="73658" b="42289"/>
          <a:stretch/>
        </p:blipFill>
        <p:spPr bwMode="auto">
          <a:xfrm>
            <a:off x="5740159" y="2992546"/>
            <a:ext cx="1226847" cy="866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Microsoft Teams opens up to new collaborative apps that plug into meetings  - The Verge">
            <a:extLst>
              <a:ext uri="{FF2B5EF4-FFF2-40B4-BE49-F238E27FC236}">
                <a16:creationId xmlns:a16="http://schemas.microsoft.com/office/drawing/2014/main" id="{C3C5F615-222E-4042-9474-ECD95AD7CBF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500" b="16667"/>
          <a:stretch/>
        </p:blipFill>
        <p:spPr bwMode="auto">
          <a:xfrm>
            <a:off x="7301259" y="4623858"/>
            <a:ext cx="3067291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8" name="Picture 6" descr="How to Add OneDrive to File Explorer in Windows 10">
            <a:extLst>
              <a:ext uri="{FF2B5EF4-FFF2-40B4-BE49-F238E27FC236}">
                <a16:creationId xmlns:a16="http://schemas.microsoft.com/office/drawing/2014/main" id="{DB72326F-0F2E-4AE1-A3B3-482EB4611A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389" y="2502312"/>
            <a:ext cx="2753900" cy="185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330EFF68-1F49-4640-80DA-BE045DCE0FC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137" y="6085043"/>
            <a:ext cx="1059310" cy="644213"/>
          </a:xfrm>
          <a:prstGeom prst="rect">
            <a:avLst/>
          </a:prstGeom>
        </p:spPr>
      </p:pic>
      <p:pic>
        <p:nvPicPr>
          <p:cNvPr id="12" name="Picture 2" descr="Get Started with Office 365 OneDrive for Business, SharePoint Online, and  Teams | Penn State IT Learning and Development">
            <a:extLst>
              <a:ext uri="{FF2B5EF4-FFF2-40B4-BE49-F238E27FC236}">
                <a16:creationId xmlns:a16="http://schemas.microsoft.com/office/drawing/2014/main" id="{478C9561-0951-4931-8EFD-96DC004A34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22396" b="58073" l="37000" r="57714">
                        <a14:foregroundMark x1="46429" y1="24219" x2="50143" y2="23958"/>
                        <a14:foregroundMark x1="47714" y1="22656" x2="49571" y2="22917"/>
                        <a14:foregroundMark x1="45429" y1="56510" x2="50857" y2="56510"/>
                        <a14:foregroundMark x1="45143" y1="56510" x2="46857" y2="56771"/>
                        <a14:foregroundMark x1="46714" y1="58073" x2="46571" y2="57552"/>
                        <a14:foregroundMark x1="57000" y1="36198" x2="57571" y2="37240"/>
                        <a14:foregroundMark x1="57857" y1="36979" x2="57571" y2="50000"/>
                        <a14:foregroundMark x1="39571" y1="34375" x2="42857" y2="36719"/>
                        <a14:foregroundMark x1="42857" y1="34115" x2="44143" y2="35677"/>
                        <a14:foregroundMark x1="42286" y1="36719" x2="42857" y2="36719"/>
                        <a14:foregroundMark x1="42286" y1="36979" x2="42714" y2="46354"/>
                        <a14:foregroundMark x1="55714" y1="26302" x2="56000" y2="26563"/>
                        <a14:foregroundMark x1="37571" y1="31250" x2="37000" y2="47396"/>
                        <a14:foregroundMark x1="37000" y1="47396" x2="37571" y2="4974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158" t="19886" r="40085" b="38393"/>
          <a:stretch/>
        </p:blipFill>
        <p:spPr bwMode="auto">
          <a:xfrm>
            <a:off x="5740159" y="4808158"/>
            <a:ext cx="1226847" cy="1134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522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Office 365 Collaboration: Which Tool to Use When? - Business 2 Community">
            <a:extLst>
              <a:ext uri="{FF2B5EF4-FFF2-40B4-BE49-F238E27FC236}">
                <a16:creationId xmlns:a16="http://schemas.microsoft.com/office/drawing/2014/main" id="{C5649350-0562-4CCF-9457-65F4FD6EC6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22"/>
          <a:stretch/>
        </p:blipFill>
        <p:spPr bwMode="auto">
          <a:xfrm>
            <a:off x="381000" y="1399538"/>
            <a:ext cx="11430000" cy="2341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EE2CA61D-94A7-47E3-9AC8-0374AED92117}"/>
              </a:ext>
            </a:extLst>
          </p:cNvPr>
          <p:cNvSpPr txBox="1"/>
          <p:nvPr/>
        </p:nvSpPr>
        <p:spPr>
          <a:xfrm>
            <a:off x="914400" y="3987053"/>
            <a:ext cx="16836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Bara jag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18C63A7D-742B-40EB-9E37-7C0F5041495F}"/>
              </a:ext>
            </a:extLst>
          </p:cNvPr>
          <p:cNvSpPr txBox="1"/>
          <p:nvPr/>
        </p:nvSpPr>
        <p:spPr>
          <a:xfrm>
            <a:off x="4455459" y="3983547"/>
            <a:ext cx="24367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/>
              <a:t>Jag och mitt</a:t>
            </a:r>
            <a:br>
              <a:rPr lang="sv-SE" sz="3600" dirty="0"/>
            </a:br>
            <a:r>
              <a:rPr lang="sv-SE" sz="3600" dirty="0"/>
              <a:t>team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BC458CC-1626-418D-BDB9-DEC35ADCF170}"/>
              </a:ext>
            </a:extLst>
          </p:cNvPr>
          <p:cNvSpPr txBox="1"/>
          <p:nvPr/>
        </p:nvSpPr>
        <p:spPr>
          <a:xfrm>
            <a:off x="8239524" y="3983548"/>
            <a:ext cx="30380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v-SE" sz="3600" dirty="0"/>
              <a:t>Organisationen</a:t>
            </a:r>
            <a:br>
              <a:rPr lang="sv-SE" sz="3600" dirty="0"/>
            </a:br>
            <a:r>
              <a:rPr lang="sv-SE" sz="3600" dirty="0"/>
              <a:t>i stort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097D079-708D-4F58-B31B-DD041FBDB64B}"/>
              </a:ext>
            </a:extLst>
          </p:cNvPr>
          <p:cNvSpPr txBox="1"/>
          <p:nvPr/>
        </p:nvSpPr>
        <p:spPr>
          <a:xfrm>
            <a:off x="783659" y="792198"/>
            <a:ext cx="194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OneDrive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1077873-F6DA-4925-92B9-E2210EBA7FC0}"/>
              </a:ext>
            </a:extLst>
          </p:cNvPr>
          <p:cNvSpPr txBox="1"/>
          <p:nvPr/>
        </p:nvSpPr>
        <p:spPr>
          <a:xfrm>
            <a:off x="4989675" y="792199"/>
            <a:ext cx="1368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Teams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F559FA6-EC31-485B-B8AB-00B2AC6832C9}"/>
              </a:ext>
            </a:extLst>
          </p:cNvPr>
          <p:cNvSpPr txBox="1"/>
          <p:nvPr/>
        </p:nvSpPr>
        <p:spPr>
          <a:xfrm>
            <a:off x="8645501" y="792197"/>
            <a:ext cx="22261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600" dirty="0"/>
              <a:t>Sharepoint</a:t>
            </a:r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3DD2AA97-3237-46D1-B56C-4E5F330EB8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137" y="6085043"/>
            <a:ext cx="1059310" cy="6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604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ader Question: Can I sync my Network Drives to Teams? – ITProMentor">
            <a:extLst>
              <a:ext uri="{FF2B5EF4-FFF2-40B4-BE49-F238E27FC236}">
                <a16:creationId xmlns:a16="http://schemas.microsoft.com/office/drawing/2014/main" id="{23D7DDFF-6F0B-4592-B7FE-7B87A712F5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67" y="235822"/>
            <a:ext cx="11096625" cy="62302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ktangel 4">
            <a:extLst>
              <a:ext uri="{FF2B5EF4-FFF2-40B4-BE49-F238E27FC236}">
                <a16:creationId xmlns:a16="http://schemas.microsoft.com/office/drawing/2014/main" id="{690B8C85-9717-4873-BCDF-78F20FA5E8AE}"/>
              </a:ext>
            </a:extLst>
          </p:cNvPr>
          <p:cNvSpPr/>
          <p:nvPr/>
        </p:nvSpPr>
        <p:spPr>
          <a:xfrm>
            <a:off x="1334665" y="2214219"/>
            <a:ext cx="2934907" cy="4444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B9AF42A0-6198-4F56-AD6B-2AF5DF2D4226}"/>
              </a:ext>
            </a:extLst>
          </p:cNvPr>
          <p:cNvSpPr/>
          <p:nvPr/>
        </p:nvSpPr>
        <p:spPr>
          <a:xfrm>
            <a:off x="5116105" y="2413336"/>
            <a:ext cx="2806325" cy="4444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4BA2947F-310B-4784-B3A3-ADB55C65470D}"/>
              </a:ext>
            </a:extLst>
          </p:cNvPr>
          <p:cNvSpPr/>
          <p:nvPr/>
        </p:nvSpPr>
        <p:spPr>
          <a:xfrm>
            <a:off x="8721654" y="2214219"/>
            <a:ext cx="3124211" cy="44446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1EECA413-C158-42A1-AF51-CE33E2D64B4D}"/>
              </a:ext>
            </a:extLst>
          </p:cNvPr>
          <p:cNvSpPr txBox="1"/>
          <p:nvPr/>
        </p:nvSpPr>
        <p:spPr>
          <a:xfrm>
            <a:off x="1316221" y="2518963"/>
            <a:ext cx="252412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Skicka email till alla</a:t>
            </a:r>
            <a:br>
              <a:rPr lang="sv-SE" dirty="0"/>
            </a:br>
            <a:r>
              <a:rPr lang="sv-SE" dirty="0"/>
              <a:t>och ”spara som” för</a:t>
            </a:r>
          </a:p>
          <a:p>
            <a:r>
              <a:rPr lang="sv-SE" dirty="0"/>
              <a:t>att spåra versioner.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8DFE4A3-AB7B-41D6-80BE-38BDE386DFC8}"/>
              </a:ext>
            </a:extLst>
          </p:cNvPr>
          <p:cNvSpPr txBox="1"/>
          <p:nvPr/>
        </p:nvSpPr>
        <p:spPr>
          <a:xfrm>
            <a:off x="5143499" y="2512019"/>
            <a:ext cx="261937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Dela länkar till </a:t>
            </a:r>
            <a:br>
              <a:rPr lang="sv-SE" dirty="0"/>
            </a:br>
            <a:r>
              <a:rPr lang="sv-SE" dirty="0"/>
              <a:t>filer och arbeta i ETT</a:t>
            </a:r>
          </a:p>
          <a:p>
            <a:r>
              <a:rPr lang="sv-SE" dirty="0"/>
              <a:t>original.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A9284AF-CC85-4AA1-9524-31083EF9FB84}"/>
              </a:ext>
            </a:extLst>
          </p:cNvPr>
          <p:cNvSpPr txBox="1"/>
          <p:nvPr/>
        </p:nvSpPr>
        <p:spPr>
          <a:xfrm>
            <a:off x="8745496" y="2490639"/>
            <a:ext cx="288607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EN källa, mindre fram</a:t>
            </a:r>
          </a:p>
          <a:p>
            <a:r>
              <a:rPr lang="sv-SE" dirty="0"/>
              <a:t>och tillbaka. Autosparas och versionshanteras.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36B0C8AA-5A71-4D29-A58F-E35883BAE2E1}"/>
              </a:ext>
            </a:extLst>
          </p:cNvPr>
          <p:cNvSpPr txBox="1"/>
          <p:nvPr/>
        </p:nvSpPr>
        <p:spPr>
          <a:xfrm>
            <a:off x="1334665" y="4098870"/>
            <a:ext cx="288607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En oändlig ström av</a:t>
            </a:r>
            <a:br>
              <a:rPr lang="sv-SE" dirty="0"/>
            </a:br>
            <a:r>
              <a:rPr lang="sv-SE" dirty="0"/>
              <a:t>email ”till alla”.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A4A70FCB-DFA0-4E4F-9F70-B0B5402D74E6}"/>
              </a:ext>
            </a:extLst>
          </p:cNvPr>
          <p:cNvSpPr txBox="1"/>
          <p:nvPr/>
        </p:nvSpPr>
        <p:spPr>
          <a:xfrm>
            <a:off x="5143499" y="4021138"/>
            <a:ext cx="288607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Organisera kommunikationen</a:t>
            </a:r>
            <a:br>
              <a:rPr lang="sv-SE" dirty="0"/>
            </a:br>
            <a:r>
              <a:rPr lang="sv-SE" dirty="0"/>
              <a:t>inom era team.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3CC246CC-AC63-47E5-B54C-6CF7D6B6EF7B}"/>
              </a:ext>
            </a:extLst>
          </p:cNvPr>
          <p:cNvSpPr txBox="1"/>
          <p:nvPr/>
        </p:nvSpPr>
        <p:spPr>
          <a:xfrm>
            <a:off x="8745496" y="3958228"/>
            <a:ext cx="2886073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Ta del av det som</a:t>
            </a:r>
            <a:br>
              <a:rPr lang="sv-SE" dirty="0"/>
            </a:br>
            <a:r>
              <a:rPr lang="sv-SE" dirty="0"/>
              <a:t>verkligen är intressant</a:t>
            </a:r>
            <a:br>
              <a:rPr lang="sv-SE" dirty="0"/>
            </a:br>
            <a:r>
              <a:rPr lang="sv-SE" dirty="0"/>
              <a:t>för dig.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E965963C-0484-4DF3-88EB-9964AFE4D39A}"/>
              </a:ext>
            </a:extLst>
          </p:cNvPr>
          <p:cNvSpPr txBox="1"/>
          <p:nvPr/>
        </p:nvSpPr>
        <p:spPr>
          <a:xfrm>
            <a:off x="1333804" y="5432367"/>
            <a:ext cx="3057526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Spara filer på en server som bara nås via </a:t>
            </a:r>
            <a:br>
              <a:rPr lang="sv-SE" dirty="0"/>
            </a:br>
            <a:r>
              <a:rPr lang="sv-SE" dirty="0"/>
              <a:t>VPN och från just din dator.</a:t>
            </a: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2D299DC3-F66F-49E0-91C2-0A40D20D3B4C}"/>
              </a:ext>
            </a:extLst>
          </p:cNvPr>
          <p:cNvSpPr txBox="1"/>
          <p:nvPr/>
        </p:nvSpPr>
        <p:spPr>
          <a:xfrm>
            <a:off x="5143495" y="5450452"/>
            <a:ext cx="3124211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Lagra filer i Sharepoint/Teams där de är sökbara och nåbara från vilken enhet som helst.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E10520B-D41D-44E3-979B-B21A7B3BA5FB}"/>
              </a:ext>
            </a:extLst>
          </p:cNvPr>
          <p:cNvSpPr txBox="1"/>
          <p:nvPr/>
        </p:nvSpPr>
        <p:spPr>
          <a:xfrm>
            <a:off x="8772536" y="5206820"/>
            <a:ext cx="2886073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sv-SE" dirty="0"/>
              <a:t>Snabbare access till information oavsett var du är. Frihet att arbeta hur du vill.</a:t>
            </a:r>
          </a:p>
        </p:txBody>
      </p:sp>
    </p:spTree>
    <p:extLst>
      <p:ext uri="{BB962C8B-B14F-4D97-AF65-F5344CB8AC3E}">
        <p14:creationId xmlns:p14="http://schemas.microsoft.com/office/powerpoint/2010/main" val="1892908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6F24244-2C4D-451C-BB1D-53C318C03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sv-SE" dirty="0"/>
              <a:t>Introduktioner/grundutbildningar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FEBBAF8-6AAD-4E59-B449-2A609F7A5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6592" y="1673225"/>
            <a:ext cx="11125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4000" b="1" dirty="0"/>
              <a:t>OneDrive</a:t>
            </a:r>
          </a:p>
          <a:p>
            <a:pPr marL="457200" lvl="1" indent="0">
              <a:buNone/>
            </a:pPr>
            <a:r>
              <a:rPr lang="sv-SE" sz="3600" dirty="0"/>
              <a:t>Fredag 26 november, </a:t>
            </a:r>
            <a:r>
              <a:rPr lang="sv-SE" sz="3600" dirty="0" err="1"/>
              <a:t>kl</a:t>
            </a:r>
            <a:r>
              <a:rPr lang="sv-SE" sz="3600" dirty="0"/>
              <a:t> 10-11</a:t>
            </a:r>
            <a:br>
              <a:rPr lang="sv-SE" sz="3600" dirty="0"/>
            </a:br>
            <a:r>
              <a:rPr lang="sv-SE" sz="3600" dirty="0"/>
              <a:t> </a:t>
            </a:r>
          </a:p>
          <a:p>
            <a:pPr marL="0" indent="0">
              <a:buNone/>
            </a:pPr>
            <a:r>
              <a:rPr lang="sv-SE" sz="4000" b="1" dirty="0"/>
              <a:t>Teams</a:t>
            </a:r>
          </a:p>
          <a:p>
            <a:pPr marL="457200" lvl="1" indent="0">
              <a:buNone/>
            </a:pPr>
            <a:r>
              <a:rPr lang="sv-SE" sz="3600" dirty="0"/>
              <a:t>Fredag 17 december, </a:t>
            </a:r>
            <a:r>
              <a:rPr lang="sv-SE" sz="3600" dirty="0" err="1"/>
              <a:t>kl</a:t>
            </a:r>
            <a:r>
              <a:rPr lang="sv-SE" sz="3600" dirty="0"/>
              <a:t> 10-11</a:t>
            </a:r>
          </a:p>
          <a:p>
            <a:pPr marL="457200" lvl="1" indent="0">
              <a:buNone/>
            </a:pPr>
            <a:endParaRPr lang="sv-SE" sz="3600" dirty="0"/>
          </a:p>
          <a:p>
            <a:pPr marL="0" indent="0">
              <a:buNone/>
            </a:pPr>
            <a:r>
              <a:rPr lang="sv-SE" sz="4000" dirty="0"/>
              <a:t>Spelas in och kommer finns på intranätet i efterhand.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00FC8234-7B01-491C-8B10-58148226FD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2137" y="6085043"/>
            <a:ext cx="1059310" cy="644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187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1459</TotalTime>
  <Words>231</Words>
  <Application>Microsoft Office PowerPoint</Application>
  <PresentationFormat>Bredbild</PresentationFormat>
  <Paragraphs>37</Paragraphs>
  <Slides>6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Introduktioner/grundutbildningar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 Sandin</dc:creator>
  <cp:lastModifiedBy>Jan Sandin</cp:lastModifiedBy>
  <cp:revision>1</cp:revision>
  <dcterms:created xsi:type="dcterms:W3CDTF">2021-11-17T11:01:20Z</dcterms:created>
  <dcterms:modified xsi:type="dcterms:W3CDTF">2021-11-19T09:28:48Z</dcterms:modified>
</cp:coreProperties>
</file>