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4"/>
  </p:notesMasterIdLst>
  <p:sldIdLst>
    <p:sldId id="355" r:id="rId7"/>
    <p:sldId id="432" r:id="rId8"/>
    <p:sldId id="909" r:id="rId9"/>
    <p:sldId id="910" r:id="rId10"/>
    <p:sldId id="917" r:id="rId11"/>
    <p:sldId id="918" r:id="rId12"/>
    <p:sldId id="919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66" userDrawn="1">
          <p15:clr>
            <a:srgbClr val="A4A3A4"/>
          </p15:clr>
        </p15:guide>
        <p15:guide id="3" orient="horz" pos="3997" userDrawn="1">
          <p15:clr>
            <a:srgbClr val="A4A3A4"/>
          </p15:clr>
        </p15:guide>
        <p15:guide id="5" pos="7469" userDrawn="1">
          <p15:clr>
            <a:srgbClr val="A4A3A4"/>
          </p15:clr>
        </p15:guide>
        <p15:guide id="6" orient="horz" pos="6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ute, Andrea" initials="SA" lastIdx="1" clrIdx="0">
    <p:extLst>
      <p:ext uri="{19B8F6BF-5375-455C-9EA6-DF929625EA0E}">
        <p15:presenceInfo xmlns:p15="http://schemas.microsoft.com/office/powerpoint/2012/main" userId="Salute, 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0504D"/>
    <a:srgbClr val="13AB13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E651A9-6840-4825-84A8-F014876A5B5E}" v="2" dt="2024-02-07T13:14:45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09" autoAdjust="0"/>
  </p:normalViewPr>
  <p:slideViewPr>
    <p:cSldViewPr snapToGrid="0">
      <p:cViewPr varScale="1">
        <p:scale>
          <a:sx n="63" d="100"/>
          <a:sy n="63" d="100"/>
        </p:scale>
        <p:origin x="708" y="60"/>
      </p:cViewPr>
      <p:guideLst>
        <p:guide orient="horz" pos="436"/>
        <p:guide pos="166"/>
        <p:guide orient="horz" pos="3997"/>
        <p:guide pos="7469"/>
        <p:guide orient="horz" pos="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F9647-047A-491F-8C16-D28EF80B7F13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B541BCB7-66D1-4D59-9A11-67107B36FAB6}">
      <dgm:prSet phldrT="[Text]" phldr="1"/>
      <dgm:spPr/>
      <dgm:t>
        <a:bodyPr/>
        <a:lstStyle/>
        <a:p>
          <a:endParaRPr lang="en-US"/>
        </a:p>
      </dgm:t>
    </dgm:pt>
    <dgm:pt modelId="{63A97CD2-04E9-4667-8D29-62BAE3055783}" type="parTrans" cxnId="{97F58055-5991-42B1-AF67-42370DACB6FB}">
      <dgm:prSet/>
      <dgm:spPr/>
      <dgm:t>
        <a:bodyPr/>
        <a:lstStyle/>
        <a:p>
          <a:endParaRPr lang="en-US"/>
        </a:p>
      </dgm:t>
    </dgm:pt>
    <dgm:pt modelId="{1A6CCBB0-1CD9-40B5-AF0E-DA3397AB0737}" type="sibTrans" cxnId="{97F58055-5991-42B1-AF67-42370DACB6FB}">
      <dgm:prSet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1000" r="-11000"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nk"/>
        </a:ext>
      </dgm:extLst>
    </dgm:pt>
    <dgm:pt modelId="{7A005973-B5FF-429A-8BF9-2B6138A043D1}" type="pres">
      <dgm:prSet presAssocID="{2E4F9647-047A-491F-8C16-D28EF80B7F13}" presName="Name0" presStyleCnt="0">
        <dgm:presLayoutVars>
          <dgm:chMax val="7"/>
          <dgm:chPref val="7"/>
          <dgm:dir/>
        </dgm:presLayoutVars>
      </dgm:prSet>
      <dgm:spPr/>
    </dgm:pt>
    <dgm:pt modelId="{6A10B836-84D3-494B-BA30-DDC95A0E3ECE}" type="pres">
      <dgm:prSet presAssocID="{2E4F9647-047A-491F-8C16-D28EF80B7F13}" presName="Name1" presStyleCnt="0"/>
      <dgm:spPr/>
    </dgm:pt>
    <dgm:pt modelId="{E27CADD4-CD77-4561-8204-A794132D6D32}" type="pres">
      <dgm:prSet presAssocID="{1A6CCBB0-1CD9-40B5-AF0E-DA3397AB0737}" presName="picture_1" presStyleCnt="0"/>
      <dgm:spPr/>
    </dgm:pt>
    <dgm:pt modelId="{F12EE139-6592-45FC-8C78-1AC2DED63717}" type="pres">
      <dgm:prSet presAssocID="{1A6CCBB0-1CD9-40B5-AF0E-DA3397AB0737}" presName="pictureRepeatNode" presStyleLbl="alignImgPlace1" presStyleIdx="0" presStyleCnt="1" custScaleX="116191" custScaleY="116191"/>
      <dgm:spPr/>
    </dgm:pt>
    <dgm:pt modelId="{B0B0003F-C67D-45EB-9B5B-27E54E0C9276}" type="pres">
      <dgm:prSet presAssocID="{B541BCB7-66D1-4D59-9A11-67107B36FAB6}" presName="text_1" presStyleLbl="node1" presStyleIdx="0" presStyleCnt="0" custLinFactX="-38958" custLinFactY="-99625" custLinFactNeighborX="-100000" custLinFactNeighborY="-100000">
        <dgm:presLayoutVars>
          <dgm:bulletEnabled val="1"/>
        </dgm:presLayoutVars>
      </dgm:prSet>
      <dgm:spPr/>
    </dgm:pt>
  </dgm:ptLst>
  <dgm:cxnLst>
    <dgm:cxn modelId="{97F58055-5991-42B1-AF67-42370DACB6FB}" srcId="{2E4F9647-047A-491F-8C16-D28EF80B7F13}" destId="{B541BCB7-66D1-4D59-9A11-67107B36FAB6}" srcOrd="0" destOrd="0" parTransId="{63A97CD2-04E9-4667-8D29-62BAE3055783}" sibTransId="{1A6CCBB0-1CD9-40B5-AF0E-DA3397AB0737}"/>
    <dgm:cxn modelId="{3947FB7C-46F1-4306-B709-751FEDD32D14}" type="presOf" srcId="{B541BCB7-66D1-4D59-9A11-67107B36FAB6}" destId="{B0B0003F-C67D-45EB-9B5B-27E54E0C9276}" srcOrd="0" destOrd="0" presId="urn:microsoft.com/office/officeart/2008/layout/CircularPictureCallout"/>
    <dgm:cxn modelId="{254D537F-76B4-41A6-B29B-ABB2F6A2052D}" type="presOf" srcId="{1A6CCBB0-1CD9-40B5-AF0E-DA3397AB0737}" destId="{F12EE139-6592-45FC-8C78-1AC2DED63717}" srcOrd="0" destOrd="0" presId="urn:microsoft.com/office/officeart/2008/layout/CircularPictureCallout"/>
    <dgm:cxn modelId="{4015FA95-ADC3-4A58-BE84-88783C57C192}" type="presOf" srcId="{2E4F9647-047A-491F-8C16-D28EF80B7F13}" destId="{7A005973-B5FF-429A-8BF9-2B6138A043D1}" srcOrd="0" destOrd="0" presId="urn:microsoft.com/office/officeart/2008/layout/CircularPictureCallout"/>
    <dgm:cxn modelId="{16D6319B-3A58-46F0-BEB2-CBDFA57AE02C}" type="presParOf" srcId="{7A005973-B5FF-429A-8BF9-2B6138A043D1}" destId="{6A10B836-84D3-494B-BA30-DDC95A0E3ECE}" srcOrd="0" destOrd="0" presId="urn:microsoft.com/office/officeart/2008/layout/CircularPictureCallout"/>
    <dgm:cxn modelId="{2410ED3D-B546-4D80-9E1A-3FD83AD99F91}" type="presParOf" srcId="{6A10B836-84D3-494B-BA30-DDC95A0E3ECE}" destId="{E27CADD4-CD77-4561-8204-A794132D6D32}" srcOrd="0" destOrd="0" presId="urn:microsoft.com/office/officeart/2008/layout/CircularPictureCallout"/>
    <dgm:cxn modelId="{61C3D6EE-B861-43BB-83E3-107111E77A0F}" type="presParOf" srcId="{E27CADD4-CD77-4561-8204-A794132D6D32}" destId="{F12EE139-6592-45FC-8C78-1AC2DED63717}" srcOrd="0" destOrd="0" presId="urn:microsoft.com/office/officeart/2008/layout/CircularPictureCallout"/>
    <dgm:cxn modelId="{51D817BA-5C7F-4228-BAB1-E6A7409EF06C}" type="presParOf" srcId="{6A10B836-84D3-494B-BA30-DDC95A0E3ECE}" destId="{B0B0003F-C67D-45EB-9B5B-27E54E0C9276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4016ED-6F39-4409-A0E2-EC1A8F3B6F8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673907E2-1983-492C-B85D-1457464DF882}">
      <dgm:prSet phldrT="[Text]" phldr="1"/>
      <dgm:spPr/>
      <dgm:t>
        <a:bodyPr/>
        <a:lstStyle/>
        <a:p>
          <a:endParaRPr lang="en-US">
            <a:solidFill>
              <a:schemeClr val="accent6">
                <a:lumMod val="75000"/>
              </a:schemeClr>
            </a:solidFill>
          </a:endParaRPr>
        </a:p>
      </dgm:t>
    </dgm:pt>
    <dgm:pt modelId="{95F45A28-75EE-4C6C-AA25-8BC020E63C6C}" type="parTrans" cxnId="{82CCCACB-811B-4269-A3EE-B11CDD5ED267}">
      <dgm:prSet/>
      <dgm:spPr/>
      <dgm:t>
        <a:bodyPr/>
        <a:lstStyle/>
        <a:p>
          <a:endParaRPr lang="en-US"/>
        </a:p>
      </dgm:t>
    </dgm:pt>
    <dgm:pt modelId="{4217A82D-5390-40D9-A2E2-586514637908}" type="sibTrans" cxnId="{82CCCACB-811B-4269-A3EE-B11CDD5ED267}">
      <dgm:prSet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25000" r="-25000"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in"/>
        </a:ext>
      </dgm:extLst>
    </dgm:pt>
    <dgm:pt modelId="{A5F2B713-2D90-4465-964F-746A2CBFC8F7}" type="pres">
      <dgm:prSet presAssocID="{4C4016ED-6F39-4409-A0E2-EC1A8F3B6F87}" presName="Name0" presStyleCnt="0">
        <dgm:presLayoutVars>
          <dgm:chMax val="7"/>
          <dgm:chPref val="7"/>
          <dgm:dir/>
        </dgm:presLayoutVars>
      </dgm:prSet>
      <dgm:spPr/>
    </dgm:pt>
    <dgm:pt modelId="{65F1AB46-749B-4641-9C46-B05BA9DE1598}" type="pres">
      <dgm:prSet presAssocID="{4C4016ED-6F39-4409-A0E2-EC1A8F3B6F87}" presName="Name1" presStyleCnt="0"/>
      <dgm:spPr/>
    </dgm:pt>
    <dgm:pt modelId="{18AEBDD6-48C8-4C4A-9E31-F0DFE3C84B77}" type="pres">
      <dgm:prSet presAssocID="{4217A82D-5390-40D9-A2E2-586514637908}" presName="picture_1" presStyleCnt="0"/>
      <dgm:spPr/>
    </dgm:pt>
    <dgm:pt modelId="{9C613144-FC6E-4EEE-922F-E493127B8647}" type="pres">
      <dgm:prSet presAssocID="{4217A82D-5390-40D9-A2E2-586514637908}" presName="pictureRepeatNode" presStyleLbl="alignImgPlace1" presStyleIdx="0" presStyleCnt="1" custScaleX="93768" custScaleY="93768"/>
      <dgm:spPr/>
    </dgm:pt>
    <dgm:pt modelId="{1E9C865B-AA02-4BFF-A5D8-A7DC4B8D3402}" type="pres">
      <dgm:prSet presAssocID="{673907E2-1983-492C-B85D-1457464DF882}" presName="text_1" presStyleLbl="node1" presStyleIdx="0" presStyleCnt="0" custLinFactX="-6250" custLinFactY="12770" custLinFactNeighborX="-100000" custLinFactNeighborY="100000">
        <dgm:presLayoutVars>
          <dgm:bulletEnabled val="1"/>
        </dgm:presLayoutVars>
      </dgm:prSet>
      <dgm:spPr/>
    </dgm:pt>
  </dgm:ptLst>
  <dgm:cxnLst>
    <dgm:cxn modelId="{A0FD5FC4-3FBB-460B-BDC9-F1AAF6D30C30}" type="presOf" srcId="{4C4016ED-6F39-4409-A0E2-EC1A8F3B6F87}" destId="{A5F2B713-2D90-4465-964F-746A2CBFC8F7}" srcOrd="0" destOrd="0" presId="urn:microsoft.com/office/officeart/2008/layout/CircularPictureCallout"/>
    <dgm:cxn modelId="{82CCCACB-811B-4269-A3EE-B11CDD5ED267}" srcId="{4C4016ED-6F39-4409-A0E2-EC1A8F3B6F87}" destId="{673907E2-1983-492C-B85D-1457464DF882}" srcOrd="0" destOrd="0" parTransId="{95F45A28-75EE-4C6C-AA25-8BC020E63C6C}" sibTransId="{4217A82D-5390-40D9-A2E2-586514637908}"/>
    <dgm:cxn modelId="{FD79A5DA-262D-418B-A511-34B1E502540D}" type="presOf" srcId="{4217A82D-5390-40D9-A2E2-586514637908}" destId="{9C613144-FC6E-4EEE-922F-E493127B8647}" srcOrd="0" destOrd="0" presId="urn:microsoft.com/office/officeart/2008/layout/CircularPictureCallout"/>
    <dgm:cxn modelId="{43652ADE-BF39-445F-A214-7458E74460F2}" type="presOf" srcId="{673907E2-1983-492C-B85D-1457464DF882}" destId="{1E9C865B-AA02-4BFF-A5D8-A7DC4B8D3402}" srcOrd="0" destOrd="0" presId="urn:microsoft.com/office/officeart/2008/layout/CircularPictureCallout"/>
    <dgm:cxn modelId="{9D5DE92A-A5D3-4B83-AD4B-6D58E8BBE538}" type="presParOf" srcId="{A5F2B713-2D90-4465-964F-746A2CBFC8F7}" destId="{65F1AB46-749B-4641-9C46-B05BA9DE1598}" srcOrd="0" destOrd="0" presId="urn:microsoft.com/office/officeart/2008/layout/CircularPictureCallout"/>
    <dgm:cxn modelId="{5C2C208D-26EA-40E8-81A3-B15722E9DAD8}" type="presParOf" srcId="{65F1AB46-749B-4641-9C46-B05BA9DE1598}" destId="{18AEBDD6-48C8-4C4A-9E31-F0DFE3C84B77}" srcOrd="0" destOrd="0" presId="urn:microsoft.com/office/officeart/2008/layout/CircularPictureCallout"/>
    <dgm:cxn modelId="{514AB6DA-D320-4306-941C-7E5B0CABA56A}" type="presParOf" srcId="{18AEBDD6-48C8-4C4A-9E31-F0DFE3C84B77}" destId="{9C613144-FC6E-4EEE-922F-E493127B8647}" srcOrd="0" destOrd="0" presId="urn:microsoft.com/office/officeart/2008/layout/CircularPictureCallout"/>
    <dgm:cxn modelId="{EAF0A8FC-09F6-41F8-991C-279C6B44D18E}" type="presParOf" srcId="{65F1AB46-749B-4641-9C46-B05BA9DE1598}" destId="{1E9C865B-AA02-4BFF-A5D8-A7DC4B8D3402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64087A-3ED4-4CD1-B951-E171B41E0BEE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/>
      <dgm:spPr/>
    </dgm:pt>
    <dgm:pt modelId="{A945DE47-EA52-4E3C-98B4-C0A146FCDA8F}">
      <dgm:prSet phldrT="[Text]" phldr="1"/>
      <dgm:spPr/>
      <dgm:t>
        <a:bodyPr/>
        <a:lstStyle/>
        <a:p>
          <a:endParaRPr lang="en-US"/>
        </a:p>
      </dgm:t>
    </dgm:pt>
    <dgm:pt modelId="{440CD94D-4B1B-410A-A573-A6490F9B9DDF}" type="parTrans" cxnId="{653755F8-5CC4-471A-B530-2B4230DAED1F}">
      <dgm:prSet/>
      <dgm:spPr/>
      <dgm:t>
        <a:bodyPr/>
        <a:lstStyle/>
        <a:p>
          <a:endParaRPr lang="en-US"/>
        </a:p>
      </dgm:t>
    </dgm:pt>
    <dgm:pt modelId="{1F2D4CF5-1BF0-4163-AF69-6DCD2702F4BF}" type="sibTrans" cxnId="{653755F8-5CC4-471A-B530-2B4230DAED1F}">
      <dgm:prSet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isl"/>
        </a:ext>
      </dgm:extLst>
    </dgm:pt>
    <dgm:pt modelId="{F2EC5583-A248-49AE-B5C1-5EC0EB53AB5C}" type="pres">
      <dgm:prSet presAssocID="{5064087A-3ED4-4CD1-B951-E171B41E0BEE}" presName="Name0" presStyleCnt="0">
        <dgm:presLayoutVars>
          <dgm:chMax val="7"/>
          <dgm:chPref val="7"/>
          <dgm:dir/>
        </dgm:presLayoutVars>
      </dgm:prSet>
      <dgm:spPr/>
    </dgm:pt>
    <dgm:pt modelId="{85E21D73-839A-48C0-8F49-8D860FA33906}" type="pres">
      <dgm:prSet presAssocID="{5064087A-3ED4-4CD1-B951-E171B41E0BEE}" presName="Name1" presStyleCnt="0"/>
      <dgm:spPr/>
    </dgm:pt>
    <dgm:pt modelId="{8384A41B-966D-4FA6-B899-1A498F1C3E76}" type="pres">
      <dgm:prSet presAssocID="{1F2D4CF5-1BF0-4163-AF69-6DCD2702F4BF}" presName="picture_1" presStyleCnt="0"/>
      <dgm:spPr/>
    </dgm:pt>
    <dgm:pt modelId="{7F5F224E-0B7F-4C8D-8570-A75A7169E07D}" type="pres">
      <dgm:prSet presAssocID="{1F2D4CF5-1BF0-4163-AF69-6DCD2702F4BF}" presName="pictureRepeatNode" presStyleLbl="alignImgPlace1" presStyleIdx="0" presStyleCnt="1" custLinFactNeighborX="3127" custLinFactNeighborY="-18759"/>
      <dgm:spPr/>
    </dgm:pt>
    <dgm:pt modelId="{AFBFEA58-8B2B-48EA-AA77-28B4904782D5}" type="pres">
      <dgm:prSet presAssocID="{A945DE47-EA52-4E3C-98B4-C0A146FCDA8F}" presName="text_1" presStyleLbl="node1" presStyleIdx="0" presStyleCnt="0" custLinFactX="7474" custLinFactY="4216" custLinFactNeighborX="100000" custLinFactNeighborY="100000">
        <dgm:presLayoutVars>
          <dgm:bulletEnabled val="1"/>
        </dgm:presLayoutVars>
      </dgm:prSet>
      <dgm:spPr/>
    </dgm:pt>
  </dgm:ptLst>
  <dgm:cxnLst>
    <dgm:cxn modelId="{A5E05E28-A655-48E4-8BFF-7598CF358C7F}" type="presOf" srcId="{1F2D4CF5-1BF0-4163-AF69-6DCD2702F4BF}" destId="{7F5F224E-0B7F-4C8D-8570-A75A7169E07D}" srcOrd="0" destOrd="0" presId="urn:microsoft.com/office/officeart/2008/layout/CircularPictureCallout"/>
    <dgm:cxn modelId="{45EF272B-3D31-4C8C-9831-09CB2F59712E}" type="presOf" srcId="{5064087A-3ED4-4CD1-B951-E171B41E0BEE}" destId="{F2EC5583-A248-49AE-B5C1-5EC0EB53AB5C}" srcOrd="0" destOrd="0" presId="urn:microsoft.com/office/officeart/2008/layout/CircularPictureCallout"/>
    <dgm:cxn modelId="{0465E8DE-9D00-4078-AB35-0B3412BEF32A}" type="presOf" srcId="{A945DE47-EA52-4E3C-98B4-C0A146FCDA8F}" destId="{AFBFEA58-8B2B-48EA-AA77-28B4904782D5}" srcOrd="0" destOrd="0" presId="urn:microsoft.com/office/officeart/2008/layout/CircularPictureCallout"/>
    <dgm:cxn modelId="{653755F8-5CC4-471A-B530-2B4230DAED1F}" srcId="{5064087A-3ED4-4CD1-B951-E171B41E0BEE}" destId="{A945DE47-EA52-4E3C-98B4-C0A146FCDA8F}" srcOrd="0" destOrd="0" parTransId="{440CD94D-4B1B-410A-A573-A6490F9B9DDF}" sibTransId="{1F2D4CF5-1BF0-4163-AF69-6DCD2702F4BF}"/>
    <dgm:cxn modelId="{DDA4724C-D875-48C8-B9CE-29863FC82F3F}" type="presParOf" srcId="{F2EC5583-A248-49AE-B5C1-5EC0EB53AB5C}" destId="{85E21D73-839A-48C0-8F49-8D860FA33906}" srcOrd="0" destOrd="0" presId="urn:microsoft.com/office/officeart/2008/layout/CircularPictureCallout"/>
    <dgm:cxn modelId="{D7C5B915-D09F-4A87-BA0E-051FE1EA9DED}" type="presParOf" srcId="{85E21D73-839A-48C0-8F49-8D860FA33906}" destId="{8384A41B-966D-4FA6-B899-1A498F1C3E76}" srcOrd="0" destOrd="0" presId="urn:microsoft.com/office/officeart/2008/layout/CircularPictureCallout"/>
    <dgm:cxn modelId="{A3D19936-C22B-4FB0-8096-C6B762D3D0C8}" type="presParOf" srcId="{8384A41B-966D-4FA6-B899-1A498F1C3E76}" destId="{7F5F224E-0B7F-4C8D-8570-A75A7169E07D}" srcOrd="0" destOrd="0" presId="urn:microsoft.com/office/officeart/2008/layout/CircularPictureCallout"/>
    <dgm:cxn modelId="{E346FC1C-547B-4B09-9B13-389ECA8484B8}" type="presParOf" srcId="{85E21D73-839A-48C0-8F49-8D860FA33906}" destId="{AFBFEA58-8B2B-48EA-AA77-28B4904782D5}" srcOrd="1" destOrd="0" presId="urn:microsoft.com/office/officeart/2008/layout/CircularPictureCallou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4F3775-8094-4AAB-B465-2245F72BECFB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183D6554-D60E-4788-86A7-F8983369D027}">
      <dgm:prSet phldrT="[Text]" phldr="1"/>
      <dgm:spPr/>
      <dgm:t>
        <a:bodyPr/>
        <a:lstStyle/>
        <a:p>
          <a:endParaRPr lang="en-US"/>
        </a:p>
      </dgm:t>
    </dgm:pt>
    <dgm:pt modelId="{0586E03A-4E05-4EAC-A528-74DC7540B443}" type="parTrans" cxnId="{5E956351-77AE-4E7B-A68A-8EDA336A8B1B}">
      <dgm:prSet/>
      <dgm:spPr/>
      <dgm:t>
        <a:bodyPr/>
        <a:lstStyle/>
        <a:p>
          <a:endParaRPr lang="en-US"/>
        </a:p>
      </dgm:t>
    </dgm:pt>
    <dgm:pt modelId="{0256EF96-7FAD-4B8E-8CA8-0A3A6FCA792B}" type="sibTrans" cxnId="{5E956351-77AE-4E7B-A68A-8EDA336A8B1B}">
      <dgm:prSet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3000" r="-13000"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nor"/>
        </a:ext>
      </dgm:extLst>
    </dgm:pt>
    <dgm:pt modelId="{1ECCEEDC-3D49-4458-BB11-FA0B71C2C8C5}" type="pres">
      <dgm:prSet presAssocID="{0B4F3775-8094-4AAB-B465-2245F72BECFB}" presName="Name0" presStyleCnt="0">
        <dgm:presLayoutVars>
          <dgm:chMax val="7"/>
          <dgm:chPref val="7"/>
          <dgm:dir/>
        </dgm:presLayoutVars>
      </dgm:prSet>
      <dgm:spPr/>
    </dgm:pt>
    <dgm:pt modelId="{36138BCA-CD6A-4DA1-9BDB-39E74EBE67E2}" type="pres">
      <dgm:prSet presAssocID="{0B4F3775-8094-4AAB-B465-2245F72BECFB}" presName="Name1" presStyleCnt="0"/>
      <dgm:spPr/>
    </dgm:pt>
    <dgm:pt modelId="{189ACBD9-C3E3-469E-ACBF-0683DAFC9979}" type="pres">
      <dgm:prSet presAssocID="{0256EF96-7FAD-4B8E-8CA8-0A3A6FCA792B}" presName="picture_1" presStyleCnt="0"/>
      <dgm:spPr/>
    </dgm:pt>
    <dgm:pt modelId="{BE424C5E-5C06-4EC4-BF94-A46436B0BD62}" type="pres">
      <dgm:prSet presAssocID="{0256EF96-7FAD-4B8E-8CA8-0A3A6FCA792B}" presName="pictureRepeatNode" presStyleLbl="alignImgPlace1" presStyleIdx="0" presStyleCnt="1" custScaleX="111528" custScaleY="111528"/>
      <dgm:spPr/>
    </dgm:pt>
    <dgm:pt modelId="{E6E5ABB2-1917-4915-9B4F-013D73210E0D}" type="pres">
      <dgm:prSet presAssocID="{183D6554-D60E-4788-86A7-F8983369D027}" presName="text_1" presStyleLbl="node1" presStyleIdx="0" presStyleCnt="0" custLinFactX="-28441" custLinFactY="-100000" custLinFactNeighborX="-100000" custLinFactNeighborY="-110775">
        <dgm:presLayoutVars>
          <dgm:bulletEnabled val="1"/>
        </dgm:presLayoutVars>
      </dgm:prSet>
      <dgm:spPr/>
    </dgm:pt>
  </dgm:ptLst>
  <dgm:cxnLst>
    <dgm:cxn modelId="{72AE515F-F9DC-4B9D-9F3C-E2D82B55B630}" type="presOf" srcId="{0256EF96-7FAD-4B8E-8CA8-0A3A6FCA792B}" destId="{BE424C5E-5C06-4EC4-BF94-A46436B0BD62}" srcOrd="0" destOrd="0" presId="urn:microsoft.com/office/officeart/2008/layout/CircularPictureCallout"/>
    <dgm:cxn modelId="{5E956351-77AE-4E7B-A68A-8EDA336A8B1B}" srcId="{0B4F3775-8094-4AAB-B465-2245F72BECFB}" destId="{183D6554-D60E-4788-86A7-F8983369D027}" srcOrd="0" destOrd="0" parTransId="{0586E03A-4E05-4EAC-A528-74DC7540B443}" sibTransId="{0256EF96-7FAD-4B8E-8CA8-0A3A6FCA792B}"/>
    <dgm:cxn modelId="{FB7FF5B4-3B9F-4AA8-8BD5-B507088CE254}" type="presOf" srcId="{0B4F3775-8094-4AAB-B465-2245F72BECFB}" destId="{1ECCEEDC-3D49-4458-BB11-FA0B71C2C8C5}" srcOrd="0" destOrd="0" presId="urn:microsoft.com/office/officeart/2008/layout/CircularPictureCallout"/>
    <dgm:cxn modelId="{8719A9DB-425B-4241-A1A5-B3731673770A}" type="presOf" srcId="{183D6554-D60E-4788-86A7-F8983369D027}" destId="{E6E5ABB2-1917-4915-9B4F-013D73210E0D}" srcOrd="0" destOrd="0" presId="urn:microsoft.com/office/officeart/2008/layout/CircularPictureCallout"/>
    <dgm:cxn modelId="{42345BAD-95AE-4D5B-9ECC-1E3F1DF4D25D}" type="presParOf" srcId="{1ECCEEDC-3D49-4458-BB11-FA0B71C2C8C5}" destId="{36138BCA-CD6A-4DA1-9BDB-39E74EBE67E2}" srcOrd="0" destOrd="0" presId="urn:microsoft.com/office/officeart/2008/layout/CircularPictureCallout"/>
    <dgm:cxn modelId="{5D7832D0-8AD5-4660-98C8-FA886C973449}" type="presParOf" srcId="{36138BCA-CD6A-4DA1-9BDB-39E74EBE67E2}" destId="{189ACBD9-C3E3-469E-ACBF-0683DAFC9979}" srcOrd="0" destOrd="0" presId="urn:microsoft.com/office/officeart/2008/layout/CircularPictureCallout"/>
    <dgm:cxn modelId="{B8DE65BD-B2F1-4358-B6C5-606A3838EDCA}" type="presParOf" srcId="{189ACBD9-C3E3-469E-ACBF-0683DAFC9979}" destId="{BE424C5E-5C06-4EC4-BF94-A46436B0BD62}" srcOrd="0" destOrd="0" presId="urn:microsoft.com/office/officeart/2008/layout/CircularPictureCallout"/>
    <dgm:cxn modelId="{3D95C4C4-C7F0-4DE7-B965-0E08DF891BFD}" type="presParOf" srcId="{36138BCA-CD6A-4DA1-9BDB-39E74EBE67E2}" destId="{E6E5ABB2-1917-4915-9B4F-013D73210E0D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4281AF-BFCE-4815-B4F2-13365E21307F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33959483-E618-4B6A-9725-F99633EF11E4}">
      <dgm:prSet phldrT="[Text]" phldr="1"/>
      <dgm:spPr/>
      <dgm:t>
        <a:bodyPr/>
        <a:lstStyle/>
        <a:p>
          <a:endParaRPr lang="en-US"/>
        </a:p>
      </dgm:t>
    </dgm:pt>
    <dgm:pt modelId="{746A4DE5-438A-4975-8CFA-977A81039FB7}" type="parTrans" cxnId="{227D81C7-5958-4D19-896F-924C31CF8901}">
      <dgm:prSet/>
      <dgm:spPr/>
      <dgm:t>
        <a:bodyPr/>
        <a:lstStyle/>
        <a:p>
          <a:endParaRPr lang="en-US"/>
        </a:p>
      </dgm:t>
    </dgm:pt>
    <dgm:pt modelId="{23E7CE82-0A0A-49B5-B417-786FC18A13F7}" type="sibTrans" cxnId="{227D81C7-5958-4D19-896F-924C31CF8901}">
      <dgm:prSet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23000" r="-23000"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swe"/>
        </a:ext>
      </dgm:extLst>
    </dgm:pt>
    <dgm:pt modelId="{A0CC2DEA-EAD0-42F1-ADD8-BAFB7601BB35}" type="pres">
      <dgm:prSet presAssocID="{C34281AF-BFCE-4815-B4F2-13365E21307F}" presName="Name0" presStyleCnt="0">
        <dgm:presLayoutVars>
          <dgm:chMax val="7"/>
          <dgm:chPref val="7"/>
          <dgm:dir/>
        </dgm:presLayoutVars>
      </dgm:prSet>
      <dgm:spPr/>
    </dgm:pt>
    <dgm:pt modelId="{25BEEF27-3266-4C40-BCB6-262FE916128B}" type="pres">
      <dgm:prSet presAssocID="{C34281AF-BFCE-4815-B4F2-13365E21307F}" presName="Name1" presStyleCnt="0"/>
      <dgm:spPr/>
    </dgm:pt>
    <dgm:pt modelId="{4927DF99-B3DB-410E-90B3-B659D9BEBD95}" type="pres">
      <dgm:prSet presAssocID="{23E7CE82-0A0A-49B5-B417-786FC18A13F7}" presName="picture_1" presStyleCnt="0"/>
      <dgm:spPr/>
    </dgm:pt>
    <dgm:pt modelId="{C44F08CE-3757-4808-81D2-1F3692E91CCF}" type="pres">
      <dgm:prSet presAssocID="{23E7CE82-0A0A-49B5-B417-786FC18A13F7}" presName="pictureRepeatNode" presStyleLbl="alignImgPlace1" presStyleIdx="0" presStyleCnt="1" custScaleX="95838" custScaleY="95838"/>
      <dgm:spPr/>
    </dgm:pt>
    <dgm:pt modelId="{24DFE537-F9A4-4B43-96CE-5FAB9AB14D0C}" type="pres">
      <dgm:prSet presAssocID="{33959483-E618-4B6A-9725-F99633EF11E4}" presName="text_1" presStyleLbl="node1" presStyleIdx="0" presStyleCnt="0" custLinFactX="14616" custLinFactY="7026" custLinFactNeighborX="100000" custLinFactNeighborY="100000">
        <dgm:presLayoutVars>
          <dgm:bulletEnabled val="1"/>
        </dgm:presLayoutVars>
      </dgm:prSet>
      <dgm:spPr/>
    </dgm:pt>
  </dgm:ptLst>
  <dgm:cxnLst>
    <dgm:cxn modelId="{E6E3282D-F120-45AB-9319-30CABB5AD491}" type="presOf" srcId="{C34281AF-BFCE-4815-B4F2-13365E21307F}" destId="{A0CC2DEA-EAD0-42F1-ADD8-BAFB7601BB35}" srcOrd="0" destOrd="0" presId="urn:microsoft.com/office/officeart/2008/layout/CircularPictureCallout"/>
    <dgm:cxn modelId="{73734869-C916-47A8-AA70-828970A6B78F}" type="presOf" srcId="{23E7CE82-0A0A-49B5-B417-786FC18A13F7}" destId="{C44F08CE-3757-4808-81D2-1F3692E91CCF}" srcOrd="0" destOrd="0" presId="urn:microsoft.com/office/officeart/2008/layout/CircularPictureCallout"/>
    <dgm:cxn modelId="{19D93E80-3930-45A8-BF85-04C5429B5020}" type="presOf" srcId="{33959483-E618-4B6A-9725-F99633EF11E4}" destId="{24DFE537-F9A4-4B43-96CE-5FAB9AB14D0C}" srcOrd="0" destOrd="0" presId="urn:microsoft.com/office/officeart/2008/layout/CircularPictureCallout"/>
    <dgm:cxn modelId="{227D81C7-5958-4D19-896F-924C31CF8901}" srcId="{C34281AF-BFCE-4815-B4F2-13365E21307F}" destId="{33959483-E618-4B6A-9725-F99633EF11E4}" srcOrd="0" destOrd="0" parTransId="{746A4DE5-438A-4975-8CFA-977A81039FB7}" sibTransId="{23E7CE82-0A0A-49B5-B417-786FC18A13F7}"/>
    <dgm:cxn modelId="{E40E320E-49D7-4D44-BCC5-8D0A757ED400}" type="presParOf" srcId="{A0CC2DEA-EAD0-42F1-ADD8-BAFB7601BB35}" destId="{25BEEF27-3266-4C40-BCB6-262FE916128B}" srcOrd="0" destOrd="0" presId="urn:microsoft.com/office/officeart/2008/layout/CircularPictureCallout"/>
    <dgm:cxn modelId="{21CC3C8F-C0F6-455D-BB08-47371AB64390}" type="presParOf" srcId="{25BEEF27-3266-4C40-BCB6-262FE916128B}" destId="{4927DF99-B3DB-410E-90B3-B659D9BEBD95}" srcOrd="0" destOrd="0" presId="urn:microsoft.com/office/officeart/2008/layout/CircularPictureCallout"/>
    <dgm:cxn modelId="{0BB55DDB-F39A-4B02-BF13-58C5869A04B3}" type="presParOf" srcId="{4927DF99-B3DB-410E-90B3-B659D9BEBD95}" destId="{C44F08CE-3757-4808-81D2-1F3692E91CCF}" srcOrd="0" destOrd="0" presId="urn:microsoft.com/office/officeart/2008/layout/CircularPictureCallout"/>
    <dgm:cxn modelId="{2D7AA84D-BF26-4DFA-8952-C2159914E8D4}" type="presParOf" srcId="{25BEEF27-3266-4C40-BCB6-262FE916128B}" destId="{24DFE537-F9A4-4B43-96CE-5FAB9AB14D0C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EE139-6592-45FC-8C78-1AC2DED63717}">
      <dsp:nvSpPr>
        <dsp:cNvPr id="0" name=""/>
        <dsp:cNvSpPr/>
      </dsp:nvSpPr>
      <dsp:spPr>
        <a:xfrm>
          <a:off x="181768" y="103187"/>
          <a:ext cx="503999" cy="503999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1000" r="-11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B0003F-C67D-45EB-9B5B-27E54E0C9276}">
      <dsp:nvSpPr>
        <dsp:cNvPr id="0" name=""/>
        <dsp:cNvSpPr/>
      </dsp:nvSpPr>
      <dsp:spPr>
        <a:xfrm>
          <a:off x="0" y="82883"/>
          <a:ext cx="277611" cy="1431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0" y="82883"/>
        <a:ext cx="277611" cy="1431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13144-FC6E-4EEE-922F-E493127B8647}">
      <dsp:nvSpPr>
        <dsp:cNvPr id="0" name=""/>
        <dsp:cNvSpPr/>
      </dsp:nvSpPr>
      <dsp:spPr>
        <a:xfrm>
          <a:off x="285496" y="103973"/>
          <a:ext cx="503999" cy="503999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9C865B-AA02-4BFF-A5D8-A7DC4B8D3402}">
      <dsp:nvSpPr>
        <dsp:cNvPr id="0" name=""/>
        <dsp:cNvSpPr/>
      </dsp:nvSpPr>
      <dsp:spPr>
        <a:xfrm>
          <a:off x="0" y="534573"/>
          <a:ext cx="343997" cy="17737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>
            <a:solidFill>
              <a:schemeClr val="accent6">
                <a:lumMod val="75000"/>
              </a:schemeClr>
            </a:solidFill>
          </a:endParaRPr>
        </a:p>
      </dsp:txBody>
      <dsp:txXfrm>
        <a:off x="0" y="534573"/>
        <a:ext cx="343997" cy="1773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F224E-0B7F-4C8D-8570-A75A7169E07D}">
      <dsp:nvSpPr>
        <dsp:cNvPr id="0" name=""/>
        <dsp:cNvSpPr/>
      </dsp:nvSpPr>
      <dsp:spPr>
        <a:xfrm>
          <a:off x="242779" y="42544"/>
          <a:ext cx="456980" cy="456980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4000" r="-1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FEA58-8B2B-48EA-AA77-28B4904782D5}">
      <dsp:nvSpPr>
        <dsp:cNvPr id="0" name=""/>
        <dsp:cNvSpPr/>
      </dsp:nvSpPr>
      <dsp:spPr>
        <a:xfrm>
          <a:off x="621492" y="528086"/>
          <a:ext cx="292467" cy="15080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621492" y="528086"/>
        <a:ext cx="292467" cy="1508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24C5E-5C06-4EC4-BF94-A46436B0BD62}">
      <dsp:nvSpPr>
        <dsp:cNvPr id="0" name=""/>
        <dsp:cNvSpPr/>
      </dsp:nvSpPr>
      <dsp:spPr>
        <a:xfrm>
          <a:off x="199903" y="103973"/>
          <a:ext cx="503998" cy="503998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3000" r="-13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E5ABB2-1917-4915-9B4F-013D73210E0D}">
      <dsp:nvSpPr>
        <dsp:cNvPr id="0" name=""/>
        <dsp:cNvSpPr/>
      </dsp:nvSpPr>
      <dsp:spPr>
        <a:xfrm>
          <a:off x="0" y="55657"/>
          <a:ext cx="289217" cy="14912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0" y="55657"/>
        <a:ext cx="289217" cy="1491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4F08CE-3757-4808-81D2-1F3692E91CCF}">
      <dsp:nvSpPr>
        <dsp:cNvPr id="0" name=""/>
        <dsp:cNvSpPr/>
      </dsp:nvSpPr>
      <dsp:spPr>
        <a:xfrm>
          <a:off x="273888" y="103972"/>
          <a:ext cx="504002" cy="504002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23000" r="-23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FE537-F9A4-4B43-96CE-5FAB9AB14D0C}">
      <dsp:nvSpPr>
        <dsp:cNvPr id="0" name=""/>
        <dsp:cNvSpPr/>
      </dsp:nvSpPr>
      <dsp:spPr>
        <a:xfrm>
          <a:off x="715210" y="538403"/>
          <a:ext cx="336569" cy="173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715210" y="538403"/>
        <a:ext cx="336569" cy="173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695D2-82C9-430D-8123-BAFD0A29B85A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141D4-9F8F-4E3A-9B70-E58552031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4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141D4-9F8F-4E3A-9B70-E585520319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13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141D4-9F8F-4E3A-9B70-E585520319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73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141D4-9F8F-4E3A-9B70-E585520319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57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E141D4-9F8F-4E3A-9B70-E585520319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01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D3AB-316D-4A9F-AB20-F232F1C7FBF8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0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D652-AA44-46E1-B95C-2545DC3FE7D3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3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154C8-5892-41A3-9C66-5353CC3AE00C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09AED-1CF9-4CAA-B53B-0E8150FEE638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7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11E55-3D86-4C28-AD18-FC3B177100EA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61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90D0-C1D8-454B-87B3-BC279AAA1C80}" type="datetime1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2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19B6D-5D55-4308-901C-A42130EC28E5}" type="datetime1">
              <a:rPr lang="en-US" smtClean="0"/>
              <a:t>6/12/2024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3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4548-6FC3-4273-AD5F-A28A2CE38688}" type="datetime1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3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DEAA4-58CA-4C34-8679-0237BA714E96}" type="datetime1">
              <a:rPr lang="en-US" smtClean="0"/>
              <a:t>6/12/2024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A80E-AC27-47DF-A646-6BB590AC8A91}" type="datetime1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0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D692-0086-4810-B51D-6B64049E44EC}" type="datetime1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Turkey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23740-6137-4BA0-8C7C-29064F7A1833}" type="datetime1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Turkey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F6E2F-17C1-4DAD-B2D5-C56A40CE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3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image" Target="../media/image1.gif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2" Type="http://schemas.openxmlformats.org/officeDocument/2006/relationships/notesSlide" Target="../notesSlides/notesSlide1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29" Type="http://schemas.openxmlformats.org/officeDocument/2006/relationships/image" Target="../media/image7.gi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Picture 4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6" y="425269"/>
            <a:ext cx="3926011" cy="100777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67750" y="6370638"/>
            <a:ext cx="2743200" cy="365125"/>
          </a:xfrm>
        </p:spPr>
        <p:txBody>
          <a:bodyPr/>
          <a:lstStyle/>
          <a:p>
            <a:fld id="{751F6E2F-17C1-4DAD-B2D5-C56A40CE65AC}" type="slidenum">
              <a:rPr lang="en-US" smtClean="0"/>
              <a:t>1</a:t>
            </a:fld>
            <a:endParaRPr lang="en-US"/>
          </a:p>
        </p:txBody>
      </p:sp>
      <p:grpSp>
        <p:nvGrpSpPr>
          <p:cNvPr id="150" name="Group 234"/>
          <p:cNvGrpSpPr/>
          <p:nvPr/>
        </p:nvGrpSpPr>
        <p:grpSpPr bwMode="gray">
          <a:xfrm>
            <a:off x="4431548" y="0"/>
            <a:ext cx="7760452" cy="6673850"/>
            <a:chOff x="5024438" y="1268413"/>
            <a:chExt cx="2824163" cy="2268537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151" name="Group 95"/>
            <p:cNvGrpSpPr>
              <a:grpSpLocks noChangeAspect="1"/>
            </p:cNvGrpSpPr>
            <p:nvPr/>
          </p:nvGrpSpPr>
          <p:grpSpPr bwMode="gray">
            <a:xfrm>
              <a:off x="6778413" y="3200870"/>
              <a:ext cx="639280" cy="334055"/>
              <a:chOff x="3091" y="3015"/>
              <a:chExt cx="632" cy="330"/>
            </a:xfrm>
            <a:grpFill/>
          </p:grpSpPr>
          <p:sp>
            <p:nvSpPr>
              <p:cNvPr id="290" name="Freeform 96"/>
              <p:cNvSpPr>
                <a:spLocks noChangeAspect="1"/>
              </p:cNvSpPr>
              <p:nvPr/>
            </p:nvSpPr>
            <p:spPr bwMode="gray">
              <a:xfrm>
                <a:off x="3306" y="3298"/>
                <a:ext cx="78" cy="47"/>
              </a:xfrm>
              <a:custGeom>
                <a:avLst/>
                <a:gdLst/>
                <a:ahLst/>
                <a:cxnLst>
                  <a:cxn ang="0">
                    <a:pos x="346" y="61"/>
                  </a:cxn>
                  <a:cxn ang="0">
                    <a:pos x="395" y="40"/>
                  </a:cxn>
                  <a:cxn ang="0">
                    <a:pos x="420" y="21"/>
                  </a:cxn>
                  <a:cxn ang="0">
                    <a:pos x="456" y="3"/>
                  </a:cxn>
                  <a:cxn ang="0">
                    <a:pos x="472" y="0"/>
                  </a:cxn>
                  <a:cxn ang="0">
                    <a:pos x="461" y="32"/>
                  </a:cxn>
                  <a:cxn ang="0">
                    <a:pos x="429" y="66"/>
                  </a:cxn>
                  <a:cxn ang="0">
                    <a:pos x="402" y="78"/>
                  </a:cxn>
                  <a:cxn ang="0">
                    <a:pos x="362" y="141"/>
                  </a:cxn>
                  <a:cxn ang="0">
                    <a:pos x="369" y="163"/>
                  </a:cxn>
                  <a:cxn ang="0">
                    <a:pos x="346" y="192"/>
                  </a:cxn>
                  <a:cxn ang="0">
                    <a:pos x="301" y="201"/>
                  </a:cxn>
                  <a:cxn ang="0">
                    <a:pos x="257" y="241"/>
                  </a:cxn>
                  <a:cxn ang="0">
                    <a:pos x="198" y="253"/>
                  </a:cxn>
                  <a:cxn ang="0">
                    <a:pos x="161" y="280"/>
                  </a:cxn>
                  <a:cxn ang="0">
                    <a:pos x="95" y="273"/>
                  </a:cxn>
                  <a:cxn ang="0">
                    <a:pos x="48" y="251"/>
                  </a:cxn>
                  <a:cxn ang="0">
                    <a:pos x="18" y="213"/>
                  </a:cxn>
                  <a:cxn ang="0">
                    <a:pos x="0" y="172"/>
                  </a:cxn>
                  <a:cxn ang="0">
                    <a:pos x="48" y="156"/>
                  </a:cxn>
                  <a:cxn ang="0">
                    <a:pos x="81" y="139"/>
                  </a:cxn>
                  <a:cxn ang="0">
                    <a:pos x="118" y="133"/>
                  </a:cxn>
                  <a:cxn ang="0">
                    <a:pos x="143" y="125"/>
                  </a:cxn>
                  <a:cxn ang="0">
                    <a:pos x="147" y="90"/>
                  </a:cxn>
                  <a:cxn ang="0">
                    <a:pos x="161" y="97"/>
                  </a:cxn>
                  <a:cxn ang="0">
                    <a:pos x="234" y="94"/>
                  </a:cxn>
                  <a:cxn ang="0">
                    <a:pos x="346" y="61"/>
                  </a:cxn>
                </a:cxnLst>
                <a:rect l="0" t="0" r="r" b="b"/>
                <a:pathLst>
                  <a:path w="472" h="280">
                    <a:moveTo>
                      <a:pt x="346" y="61"/>
                    </a:moveTo>
                    <a:lnTo>
                      <a:pt x="395" y="40"/>
                    </a:lnTo>
                    <a:lnTo>
                      <a:pt x="420" y="21"/>
                    </a:lnTo>
                    <a:lnTo>
                      <a:pt x="456" y="3"/>
                    </a:lnTo>
                    <a:lnTo>
                      <a:pt x="472" y="0"/>
                    </a:lnTo>
                    <a:lnTo>
                      <a:pt x="461" y="32"/>
                    </a:lnTo>
                    <a:lnTo>
                      <a:pt x="429" y="66"/>
                    </a:lnTo>
                    <a:lnTo>
                      <a:pt x="402" y="78"/>
                    </a:lnTo>
                    <a:lnTo>
                      <a:pt x="362" y="141"/>
                    </a:lnTo>
                    <a:lnTo>
                      <a:pt x="369" y="163"/>
                    </a:lnTo>
                    <a:lnTo>
                      <a:pt x="346" y="192"/>
                    </a:lnTo>
                    <a:lnTo>
                      <a:pt x="301" y="201"/>
                    </a:lnTo>
                    <a:lnTo>
                      <a:pt x="257" y="241"/>
                    </a:lnTo>
                    <a:lnTo>
                      <a:pt x="198" y="253"/>
                    </a:lnTo>
                    <a:lnTo>
                      <a:pt x="161" y="280"/>
                    </a:lnTo>
                    <a:lnTo>
                      <a:pt x="95" y="273"/>
                    </a:lnTo>
                    <a:lnTo>
                      <a:pt x="48" y="251"/>
                    </a:lnTo>
                    <a:lnTo>
                      <a:pt x="18" y="213"/>
                    </a:lnTo>
                    <a:lnTo>
                      <a:pt x="0" y="172"/>
                    </a:lnTo>
                    <a:lnTo>
                      <a:pt x="48" y="156"/>
                    </a:lnTo>
                    <a:lnTo>
                      <a:pt x="81" y="139"/>
                    </a:lnTo>
                    <a:lnTo>
                      <a:pt x="118" y="133"/>
                    </a:lnTo>
                    <a:lnTo>
                      <a:pt x="143" y="125"/>
                    </a:lnTo>
                    <a:lnTo>
                      <a:pt x="147" y="90"/>
                    </a:lnTo>
                    <a:lnTo>
                      <a:pt x="161" y="97"/>
                    </a:lnTo>
                    <a:lnTo>
                      <a:pt x="234" y="94"/>
                    </a:lnTo>
                    <a:lnTo>
                      <a:pt x="346" y="6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91" name="Freeform 97"/>
              <p:cNvSpPr>
                <a:spLocks noChangeAspect="1"/>
              </p:cNvSpPr>
              <p:nvPr/>
            </p:nvSpPr>
            <p:spPr bwMode="gray">
              <a:xfrm>
                <a:off x="3091" y="3015"/>
                <a:ext cx="632" cy="273"/>
              </a:xfrm>
              <a:custGeom>
                <a:avLst/>
                <a:gdLst/>
                <a:ahLst/>
                <a:cxnLst>
                  <a:cxn ang="0">
                    <a:pos x="552" y="379"/>
                  </a:cxn>
                  <a:cxn ang="0">
                    <a:pos x="503" y="390"/>
                  </a:cxn>
                  <a:cxn ang="0">
                    <a:pos x="460" y="379"/>
                  </a:cxn>
                  <a:cxn ang="0">
                    <a:pos x="408" y="418"/>
                  </a:cxn>
                  <a:cxn ang="0">
                    <a:pos x="341" y="409"/>
                  </a:cxn>
                  <a:cxn ang="0">
                    <a:pos x="283" y="370"/>
                  </a:cxn>
                  <a:cxn ang="0">
                    <a:pos x="245" y="391"/>
                  </a:cxn>
                  <a:cxn ang="0">
                    <a:pos x="196" y="417"/>
                  </a:cxn>
                  <a:cxn ang="0">
                    <a:pos x="164" y="381"/>
                  </a:cxn>
                  <a:cxn ang="0">
                    <a:pos x="143" y="380"/>
                  </a:cxn>
                  <a:cxn ang="0">
                    <a:pos x="107" y="386"/>
                  </a:cxn>
                  <a:cxn ang="0">
                    <a:pos x="79" y="378"/>
                  </a:cxn>
                  <a:cxn ang="0">
                    <a:pos x="118" y="362"/>
                  </a:cxn>
                  <a:cxn ang="0">
                    <a:pos x="67" y="355"/>
                  </a:cxn>
                  <a:cxn ang="0">
                    <a:pos x="64" y="325"/>
                  </a:cxn>
                  <a:cxn ang="0">
                    <a:pos x="52" y="312"/>
                  </a:cxn>
                  <a:cxn ang="0">
                    <a:pos x="37" y="283"/>
                  </a:cxn>
                  <a:cxn ang="0">
                    <a:pos x="10" y="268"/>
                  </a:cxn>
                  <a:cxn ang="0">
                    <a:pos x="22" y="246"/>
                  </a:cxn>
                  <a:cxn ang="0">
                    <a:pos x="52" y="260"/>
                  </a:cxn>
                  <a:cxn ang="0">
                    <a:pos x="44" y="226"/>
                  </a:cxn>
                  <a:cxn ang="0">
                    <a:pos x="43" y="186"/>
                  </a:cxn>
                  <a:cxn ang="0">
                    <a:pos x="3" y="160"/>
                  </a:cxn>
                  <a:cxn ang="0">
                    <a:pos x="35" y="122"/>
                  </a:cxn>
                  <a:cxn ang="0">
                    <a:pos x="91" y="126"/>
                  </a:cxn>
                  <a:cxn ang="0">
                    <a:pos x="108" y="123"/>
                  </a:cxn>
                  <a:cxn ang="0">
                    <a:pos x="151" y="111"/>
                  </a:cxn>
                  <a:cxn ang="0">
                    <a:pos x="196" y="94"/>
                  </a:cxn>
                  <a:cxn ang="0">
                    <a:pos x="167" y="83"/>
                  </a:cxn>
                  <a:cxn ang="0">
                    <a:pos x="180" y="66"/>
                  </a:cxn>
                  <a:cxn ang="0">
                    <a:pos x="253" y="74"/>
                  </a:cxn>
                  <a:cxn ang="0">
                    <a:pos x="318" y="41"/>
                  </a:cxn>
                  <a:cxn ang="0">
                    <a:pos x="398" y="7"/>
                  </a:cxn>
                  <a:cxn ang="0">
                    <a:pos x="493" y="0"/>
                  </a:cxn>
                  <a:cxn ang="0">
                    <a:pos x="533" y="35"/>
                  </a:cxn>
                  <a:cxn ang="0">
                    <a:pos x="623" y="80"/>
                  </a:cxn>
                  <a:cxn ang="0">
                    <a:pos x="693" y="77"/>
                  </a:cxn>
                  <a:cxn ang="0">
                    <a:pos x="838" y="40"/>
                  </a:cxn>
                  <a:cxn ang="0">
                    <a:pos x="887" y="43"/>
                  </a:cxn>
                  <a:cxn ang="0">
                    <a:pos x="919" y="42"/>
                  </a:cxn>
                  <a:cxn ang="0">
                    <a:pos x="958" y="89"/>
                  </a:cxn>
                  <a:cxn ang="0">
                    <a:pos x="990" y="143"/>
                  </a:cxn>
                  <a:cxn ang="0">
                    <a:pos x="1001" y="186"/>
                  </a:cxn>
                  <a:cxn ang="0">
                    <a:pos x="997" y="263"/>
                  </a:cxn>
                  <a:cxn ang="0">
                    <a:pos x="1022" y="341"/>
                  </a:cxn>
                  <a:cxn ang="0">
                    <a:pos x="942" y="336"/>
                  </a:cxn>
                  <a:cxn ang="0">
                    <a:pos x="887" y="342"/>
                  </a:cxn>
                  <a:cxn ang="0">
                    <a:pos x="820" y="354"/>
                  </a:cxn>
                  <a:cxn ang="0">
                    <a:pos x="767" y="368"/>
                  </a:cxn>
                  <a:cxn ang="0">
                    <a:pos x="678" y="366"/>
                  </a:cxn>
                  <a:cxn ang="0">
                    <a:pos x="626" y="380"/>
                  </a:cxn>
                  <a:cxn ang="0">
                    <a:pos x="597" y="379"/>
                  </a:cxn>
                  <a:cxn ang="0">
                    <a:pos x="578" y="370"/>
                  </a:cxn>
                  <a:cxn ang="0">
                    <a:pos x="579" y="408"/>
                  </a:cxn>
                  <a:cxn ang="0">
                    <a:pos x="560" y="418"/>
                  </a:cxn>
                  <a:cxn ang="0">
                    <a:pos x="542" y="435"/>
                  </a:cxn>
                </a:cxnLst>
                <a:rect l="0" t="0" r="r" b="b"/>
                <a:pathLst>
                  <a:path w="1022" h="439">
                    <a:moveTo>
                      <a:pt x="538" y="424"/>
                    </a:moveTo>
                    <a:lnTo>
                      <a:pt x="535" y="411"/>
                    </a:lnTo>
                    <a:lnTo>
                      <a:pt x="538" y="395"/>
                    </a:lnTo>
                    <a:lnTo>
                      <a:pt x="548" y="389"/>
                    </a:lnTo>
                    <a:lnTo>
                      <a:pt x="552" y="379"/>
                    </a:lnTo>
                    <a:lnTo>
                      <a:pt x="543" y="370"/>
                    </a:lnTo>
                    <a:lnTo>
                      <a:pt x="526" y="378"/>
                    </a:lnTo>
                    <a:lnTo>
                      <a:pt x="524" y="389"/>
                    </a:lnTo>
                    <a:lnTo>
                      <a:pt x="516" y="391"/>
                    </a:lnTo>
                    <a:lnTo>
                      <a:pt x="503" y="390"/>
                    </a:lnTo>
                    <a:lnTo>
                      <a:pt x="493" y="381"/>
                    </a:lnTo>
                    <a:lnTo>
                      <a:pt x="484" y="376"/>
                    </a:lnTo>
                    <a:lnTo>
                      <a:pt x="477" y="374"/>
                    </a:lnTo>
                    <a:lnTo>
                      <a:pt x="471" y="374"/>
                    </a:lnTo>
                    <a:lnTo>
                      <a:pt x="460" y="379"/>
                    </a:lnTo>
                    <a:lnTo>
                      <a:pt x="441" y="397"/>
                    </a:lnTo>
                    <a:lnTo>
                      <a:pt x="436" y="406"/>
                    </a:lnTo>
                    <a:lnTo>
                      <a:pt x="427" y="407"/>
                    </a:lnTo>
                    <a:lnTo>
                      <a:pt x="419" y="414"/>
                    </a:lnTo>
                    <a:lnTo>
                      <a:pt x="408" y="418"/>
                    </a:lnTo>
                    <a:lnTo>
                      <a:pt x="397" y="417"/>
                    </a:lnTo>
                    <a:lnTo>
                      <a:pt x="379" y="422"/>
                    </a:lnTo>
                    <a:lnTo>
                      <a:pt x="369" y="427"/>
                    </a:lnTo>
                    <a:lnTo>
                      <a:pt x="350" y="421"/>
                    </a:lnTo>
                    <a:lnTo>
                      <a:pt x="341" y="409"/>
                    </a:lnTo>
                    <a:lnTo>
                      <a:pt x="337" y="402"/>
                    </a:lnTo>
                    <a:lnTo>
                      <a:pt x="331" y="397"/>
                    </a:lnTo>
                    <a:lnTo>
                      <a:pt x="321" y="391"/>
                    </a:lnTo>
                    <a:lnTo>
                      <a:pt x="295" y="379"/>
                    </a:lnTo>
                    <a:lnTo>
                      <a:pt x="283" y="370"/>
                    </a:lnTo>
                    <a:lnTo>
                      <a:pt x="267" y="368"/>
                    </a:lnTo>
                    <a:lnTo>
                      <a:pt x="257" y="370"/>
                    </a:lnTo>
                    <a:lnTo>
                      <a:pt x="248" y="370"/>
                    </a:lnTo>
                    <a:lnTo>
                      <a:pt x="245" y="379"/>
                    </a:lnTo>
                    <a:lnTo>
                      <a:pt x="245" y="391"/>
                    </a:lnTo>
                    <a:lnTo>
                      <a:pt x="242" y="396"/>
                    </a:lnTo>
                    <a:lnTo>
                      <a:pt x="240" y="407"/>
                    </a:lnTo>
                    <a:lnTo>
                      <a:pt x="220" y="412"/>
                    </a:lnTo>
                    <a:lnTo>
                      <a:pt x="207" y="417"/>
                    </a:lnTo>
                    <a:lnTo>
                      <a:pt x="196" y="417"/>
                    </a:lnTo>
                    <a:lnTo>
                      <a:pt x="186" y="414"/>
                    </a:lnTo>
                    <a:lnTo>
                      <a:pt x="176" y="409"/>
                    </a:lnTo>
                    <a:lnTo>
                      <a:pt x="167" y="401"/>
                    </a:lnTo>
                    <a:lnTo>
                      <a:pt x="164" y="386"/>
                    </a:lnTo>
                    <a:lnTo>
                      <a:pt x="164" y="381"/>
                    </a:lnTo>
                    <a:lnTo>
                      <a:pt x="156" y="378"/>
                    </a:lnTo>
                    <a:lnTo>
                      <a:pt x="154" y="382"/>
                    </a:lnTo>
                    <a:lnTo>
                      <a:pt x="155" y="386"/>
                    </a:lnTo>
                    <a:lnTo>
                      <a:pt x="151" y="386"/>
                    </a:lnTo>
                    <a:lnTo>
                      <a:pt x="143" y="380"/>
                    </a:lnTo>
                    <a:lnTo>
                      <a:pt x="137" y="374"/>
                    </a:lnTo>
                    <a:lnTo>
                      <a:pt x="134" y="373"/>
                    </a:lnTo>
                    <a:lnTo>
                      <a:pt x="119" y="374"/>
                    </a:lnTo>
                    <a:lnTo>
                      <a:pt x="117" y="380"/>
                    </a:lnTo>
                    <a:lnTo>
                      <a:pt x="107" y="386"/>
                    </a:lnTo>
                    <a:lnTo>
                      <a:pt x="105" y="386"/>
                    </a:lnTo>
                    <a:lnTo>
                      <a:pt x="108" y="379"/>
                    </a:lnTo>
                    <a:lnTo>
                      <a:pt x="107" y="375"/>
                    </a:lnTo>
                    <a:lnTo>
                      <a:pt x="73" y="385"/>
                    </a:lnTo>
                    <a:lnTo>
                      <a:pt x="79" y="378"/>
                    </a:lnTo>
                    <a:lnTo>
                      <a:pt x="87" y="371"/>
                    </a:lnTo>
                    <a:lnTo>
                      <a:pt x="101" y="371"/>
                    </a:lnTo>
                    <a:lnTo>
                      <a:pt x="108" y="368"/>
                    </a:lnTo>
                    <a:lnTo>
                      <a:pt x="110" y="366"/>
                    </a:lnTo>
                    <a:lnTo>
                      <a:pt x="118" y="362"/>
                    </a:lnTo>
                    <a:lnTo>
                      <a:pt x="122" y="357"/>
                    </a:lnTo>
                    <a:lnTo>
                      <a:pt x="113" y="355"/>
                    </a:lnTo>
                    <a:lnTo>
                      <a:pt x="92" y="360"/>
                    </a:lnTo>
                    <a:lnTo>
                      <a:pt x="69" y="360"/>
                    </a:lnTo>
                    <a:lnTo>
                      <a:pt x="67" y="355"/>
                    </a:lnTo>
                    <a:lnTo>
                      <a:pt x="79" y="344"/>
                    </a:lnTo>
                    <a:lnTo>
                      <a:pt x="71" y="336"/>
                    </a:lnTo>
                    <a:lnTo>
                      <a:pt x="68" y="333"/>
                    </a:lnTo>
                    <a:lnTo>
                      <a:pt x="63" y="333"/>
                    </a:lnTo>
                    <a:lnTo>
                      <a:pt x="64" y="325"/>
                    </a:lnTo>
                    <a:lnTo>
                      <a:pt x="69" y="321"/>
                    </a:lnTo>
                    <a:lnTo>
                      <a:pt x="71" y="316"/>
                    </a:lnTo>
                    <a:lnTo>
                      <a:pt x="64" y="317"/>
                    </a:lnTo>
                    <a:lnTo>
                      <a:pt x="57" y="320"/>
                    </a:lnTo>
                    <a:lnTo>
                      <a:pt x="52" y="312"/>
                    </a:lnTo>
                    <a:lnTo>
                      <a:pt x="59" y="309"/>
                    </a:lnTo>
                    <a:lnTo>
                      <a:pt x="60" y="300"/>
                    </a:lnTo>
                    <a:lnTo>
                      <a:pt x="56" y="290"/>
                    </a:lnTo>
                    <a:lnTo>
                      <a:pt x="51" y="287"/>
                    </a:lnTo>
                    <a:lnTo>
                      <a:pt x="37" y="283"/>
                    </a:lnTo>
                    <a:lnTo>
                      <a:pt x="30" y="277"/>
                    </a:lnTo>
                    <a:lnTo>
                      <a:pt x="20" y="279"/>
                    </a:lnTo>
                    <a:lnTo>
                      <a:pt x="16" y="277"/>
                    </a:lnTo>
                    <a:lnTo>
                      <a:pt x="10" y="271"/>
                    </a:lnTo>
                    <a:lnTo>
                      <a:pt x="10" y="268"/>
                    </a:lnTo>
                    <a:lnTo>
                      <a:pt x="16" y="266"/>
                    </a:lnTo>
                    <a:lnTo>
                      <a:pt x="17" y="256"/>
                    </a:lnTo>
                    <a:lnTo>
                      <a:pt x="16" y="251"/>
                    </a:lnTo>
                    <a:lnTo>
                      <a:pt x="19" y="245"/>
                    </a:lnTo>
                    <a:lnTo>
                      <a:pt x="22" y="246"/>
                    </a:lnTo>
                    <a:lnTo>
                      <a:pt x="28" y="262"/>
                    </a:lnTo>
                    <a:lnTo>
                      <a:pt x="35" y="263"/>
                    </a:lnTo>
                    <a:lnTo>
                      <a:pt x="43" y="262"/>
                    </a:lnTo>
                    <a:lnTo>
                      <a:pt x="54" y="262"/>
                    </a:lnTo>
                    <a:lnTo>
                      <a:pt x="52" y="260"/>
                    </a:lnTo>
                    <a:lnTo>
                      <a:pt x="42" y="255"/>
                    </a:lnTo>
                    <a:lnTo>
                      <a:pt x="37" y="246"/>
                    </a:lnTo>
                    <a:lnTo>
                      <a:pt x="38" y="239"/>
                    </a:lnTo>
                    <a:lnTo>
                      <a:pt x="47" y="231"/>
                    </a:lnTo>
                    <a:lnTo>
                      <a:pt x="44" y="226"/>
                    </a:lnTo>
                    <a:lnTo>
                      <a:pt x="38" y="220"/>
                    </a:lnTo>
                    <a:lnTo>
                      <a:pt x="38" y="214"/>
                    </a:lnTo>
                    <a:lnTo>
                      <a:pt x="32" y="206"/>
                    </a:lnTo>
                    <a:lnTo>
                      <a:pt x="33" y="195"/>
                    </a:lnTo>
                    <a:lnTo>
                      <a:pt x="43" y="186"/>
                    </a:lnTo>
                    <a:lnTo>
                      <a:pt x="41" y="182"/>
                    </a:lnTo>
                    <a:lnTo>
                      <a:pt x="25" y="186"/>
                    </a:lnTo>
                    <a:lnTo>
                      <a:pt x="0" y="186"/>
                    </a:lnTo>
                    <a:lnTo>
                      <a:pt x="0" y="181"/>
                    </a:lnTo>
                    <a:lnTo>
                      <a:pt x="3" y="160"/>
                    </a:lnTo>
                    <a:lnTo>
                      <a:pt x="8" y="150"/>
                    </a:lnTo>
                    <a:lnTo>
                      <a:pt x="14" y="149"/>
                    </a:lnTo>
                    <a:lnTo>
                      <a:pt x="20" y="138"/>
                    </a:lnTo>
                    <a:lnTo>
                      <a:pt x="27" y="132"/>
                    </a:lnTo>
                    <a:lnTo>
                      <a:pt x="35" y="122"/>
                    </a:lnTo>
                    <a:lnTo>
                      <a:pt x="48" y="123"/>
                    </a:lnTo>
                    <a:lnTo>
                      <a:pt x="63" y="118"/>
                    </a:lnTo>
                    <a:lnTo>
                      <a:pt x="68" y="123"/>
                    </a:lnTo>
                    <a:lnTo>
                      <a:pt x="80" y="127"/>
                    </a:lnTo>
                    <a:lnTo>
                      <a:pt x="91" y="126"/>
                    </a:lnTo>
                    <a:lnTo>
                      <a:pt x="87" y="112"/>
                    </a:lnTo>
                    <a:lnTo>
                      <a:pt x="96" y="113"/>
                    </a:lnTo>
                    <a:lnTo>
                      <a:pt x="102" y="117"/>
                    </a:lnTo>
                    <a:lnTo>
                      <a:pt x="101" y="122"/>
                    </a:lnTo>
                    <a:lnTo>
                      <a:pt x="108" y="123"/>
                    </a:lnTo>
                    <a:lnTo>
                      <a:pt x="122" y="121"/>
                    </a:lnTo>
                    <a:lnTo>
                      <a:pt x="149" y="121"/>
                    </a:lnTo>
                    <a:lnTo>
                      <a:pt x="161" y="120"/>
                    </a:lnTo>
                    <a:lnTo>
                      <a:pt x="160" y="113"/>
                    </a:lnTo>
                    <a:lnTo>
                      <a:pt x="151" y="111"/>
                    </a:lnTo>
                    <a:lnTo>
                      <a:pt x="150" y="107"/>
                    </a:lnTo>
                    <a:lnTo>
                      <a:pt x="160" y="104"/>
                    </a:lnTo>
                    <a:lnTo>
                      <a:pt x="204" y="100"/>
                    </a:lnTo>
                    <a:lnTo>
                      <a:pt x="204" y="96"/>
                    </a:lnTo>
                    <a:lnTo>
                      <a:pt x="196" y="94"/>
                    </a:lnTo>
                    <a:lnTo>
                      <a:pt x="189" y="96"/>
                    </a:lnTo>
                    <a:lnTo>
                      <a:pt x="176" y="94"/>
                    </a:lnTo>
                    <a:lnTo>
                      <a:pt x="173" y="90"/>
                    </a:lnTo>
                    <a:lnTo>
                      <a:pt x="170" y="89"/>
                    </a:lnTo>
                    <a:lnTo>
                      <a:pt x="167" y="83"/>
                    </a:lnTo>
                    <a:lnTo>
                      <a:pt x="161" y="79"/>
                    </a:lnTo>
                    <a:lnTo>
                      <a:pt x="164" y="73"/>
                    </a:lnTo>
                    <a:lnTo>
                      <a:pt x="170" y="62"/>
                    </a:lnTo>
                    <a:lnTo>
                      <a:pt x="171" y="66"/>
                    </a:lnTo>
                    <a:lnTo>
                      <a:pt x="180" y="66"/>
                    </a:lnTo>
                    <a:lnTo>
                      <a:pt x="193" y="69"/>
                    </a:lnTo>
                    <a:lnTo>
                      <a:pt x="231" y="68"/>
                    </a:lnTo>
                    <a:lnTo>
                      <a:pt x="242" y="72"/>
                    </a:lnTo>
                    <a:lnTo>
                      <a:pt x="248" y="75"/>
                    </a:lnTo>
                    <a:lnTo>
                      <a:pt x="253" y="74"/>
                    </a:lnTo>
                    <a:lnTo>
                      <a:pt x="274" y="77"/>
                    </a:lnTo>
                    <a:lnTo>
                      <a:pt x="288" y="70"/>
                    </a:lnTo>
                    <a:lnTo>
                      <a:pt x="295" y="57"/>
                    </a:lnTo>
                    <a:lnTo>
                      <a:pt x="307" y="51"/>
                    </a:lnTo>
                    <a:lnTo>
                      <a:pt x="318" y="41"/>
                    </a:lnTo>
                    <a:lnTo>
                      <a:pt x="332" y="36"/>
                    </a:lnTo>
                    <a:lnTo>
                      <a:pt x="343" y="26"/>
                    </a:lnTo>
                    <a:lnTo>
                      <a:pt x="355" y="19"/>
                    </a:lnTo>
                    <a:lnTo>
                      <a:pt x="381" y="9"/>
                    </a:lnTo>
                    <a:lnTo>
                      <a:pt x="398" y="7"/>
                    </a:lnTo>
                    <a:lnTo>
                      <a:pt x="414" y="5"/>
                    </a:lnTo>
                    <a:lnTo>
                      <a:pt x="436" y="8"/>
                    </a:lnTo>
                    <a:lnTo>
                      <a:pt x="473" y="8"/>
                    </a:lnTo>
                    <a:lnTo>
                      <a:pt x="485" y="2"/>
                    </a:lnTo>
                    <a:lnTo>
                      <a:pt x="493" y="0"/>
                    </a:lnTo>
                    <a:lnTo>
                      <a:pt x="499" y="3"/>
                    </a:lnTo>
                    <a:lnTo>
                      <a:pt x="499" y="10"/>
                    </a:lnTo>
                    <a:lnTo>
                      <a:pt x="506" y="21"/>
                    </a:lnTo>
                    <a:lnTo>
                      <a:pt x="520" y="29"/>
                    </a:lnTo>
                    <a:lnTo>
                      <a:pt x="533" y="35"/>
                    </a:lnTo>
                    <a:lnTo>
                      <a:pt x="546" y="26"/>
                    </a:lnTo>
                    <a:lnTo>
                      <a:pt x="553" y="37"/>
                    </a:lnTo>
                    <a:lnTo>
                      <a:pt x="560" y="58"/>
                    </a:lnTo>
                    <a:lnTo>
                      <a:pt x="587" y="61"/>
                    </a:lnTo>
                    <a:lnTo>
                      <a:pt x="623" y="80"/>
                    </a:lnTo>
                    <a:lnTo>
                      <a:pt x="629" y="77"/>
                    </a:lnTo>
                    <a:lnTo>
                      <a:pt x="635" y="74"/>
                    </a:lnTo>
                    <a:lnTo>
                      <a:pt x="656" y="84"/>
                    </a:lnTo>
                    <a:lnTo>
                      <a:pt x="677" y="83"/>
                    </a:lnTo>
                    <a:lnTo>
                      <a:pt x="693" y="77"/>
                    </a:lnTo>
                    <a:lnTo>
                      <a:pt x="724" y="72"/>
                    </a:lnTo>
                    <a:lnTo>
                      <a:pt x="758" y="80"/>
                    </a:lnTo>
                    <a:lnTo>
                      <a:pt x="779" y="79"/>
                    </a:lnTo>
                    <a:lnTo>
                      <a:pt x="820" y="51"/>
                    </a:lnTo>
                    <a:lnTo>
                      <a:pt x="838" y="40"/>
                    </a:lnTo>
                    <a:lnTo>
                      <a:pt x="840" y="35"/>
                    </a:lnTo>
                    <a:lnTo>
                      <a:pt x="847" y="41"/>
                    </a:lnTo>
                    <a:lnTo>
                      <a:pt x="855" y="41"/>
                    </a:lnTo>
                    <a:lnTo>
                      <a:pt x="868" y="37"/>
                    </a:lnTo>
                    <a:lnTo>
                      <a:pt x="887" y="43"/>
                    </a:lnTo>
                    <a:lnTo>
                      <a:pt x="893" y="43"/>
                    </a:lnTo>
                    <a:lnTo>
                      <a:pt x="898" y="36"/>
                    </a:lnTo>
                    <a:lnTo>
                      <a:pt x="903" y="32"/>
                    </a:lnTo>
                    <a:lnTo>
                      <a:pt x="911" y="35"/>
                    </a:lnTo>
                    <a:lnTo>
                      <a:pt x="919" y="42"/>
                    </a:lnTo>
                    <a:lnTo>
                      <a:pt x="930" y="58"/>
                    </a:lnTo>
                    <a:lnTo>
                      <a:pt x="935" y="59"/>
                    </a:lnTo>
                    <a:lnTo>
                      <a:pt x="944" y="69"/>
                    </a:lnTo>
                    <a:lnTo>
                      <a:pt x="951" y="75"/>
                    </a:lnTo>
                    <a:lnTo>
                      <a:pt x="958" y="89"/>
                    </a:lnTo>
                    <a:lnTo>
                      <a:pt x="960" y="109"/>
                    </a:lnTo>
                    <a:lnTo>
                      <a:pt x="963" y="123"/>
                    </a:lnTo>
                    <a:lnTo>
                      <a:pt x="971" y="133"/>
                    </a:lnTo>
                    <a:lnTo>
                      <a:pt x="982" y="137"/>
                    </a:lnTo>
                    <a:lnTo>
                      <a:pt x="990" y="143"/>
                    </a:lnTo>
                    <a:lnTo>
                      <a:pt x="1000" y="153"/>
                    </a:lnTo>
                    <a:lnTo>
                      <a:pt x="1008" y="156"/>
                    </a:lnTo>
                    <a:lnTo>
                      <a:pt x="1012" y="161"/>
                    </a:lnTo>
                    <a:lnTo>
                      <a:pt x="1003" y="179"/>
                    </a:lnTo>
                    <a:lnTo>
                      <a:pt x="1001" y="186"/>
                    </a:lnTo>
                    <a:lnTo>
                      <a:pt x="987" y="195"/>
                    </a:lnTo>
                    <a:lnTo>
                      <a:pt x="988" y="202"/>
                    </a:lnTo>
                    <a:lnTo>
                      <a:pt x="995" y="219"/>
                    </a:lnTo>
                    <a:lnTo>
                      <a:pt x="997" y="246"/>
                    </a:lnTo>
                    <a:lnTo>
                      <a:pt x="997" y="263"/>
                    </a:lnTo>
                    <a:lnTo>
                      <a:pt x="999" y="279"/>
                    </a:lnTo>
                    <a:lnTo>
                      <a:pt x="995" y="300"/>
                    </a:lnTo>
                    <a:lnTo>
                      <a:pt x="1009" y="308"/>
                    </a:lnTo>
                    <a:lnTo>
                      <a:pt x="1021" y="325"/>
                    </a:lnTo>
                    <a:lnTo>
                      <a:pt x="1022" y="341"/>
                    </a:lnTo>
                    <a:lnTo>
                      <a:pt x="1015" y="348"/>
                    </a:lnTo>
                    <a:lnTo>
                      <a:pt x="1000" y="347"/>
                    </a:lnTo>
                    <a:lnTo>
                      <a:pt x="990" y="336"/>
                    </a:lnTo>
                    <a:lnTo>
                      <a:pt x="973" y="337"/>
                    </a:lnTo>
                    <a:lnTo>
                      <a:pt x="942" y="336"/>
                    </a:lnTo>
                    <a:lnTo>
                      <a:pt x="922" y="327"/>
                    </a:lnTo>
                    <a:lnTo>
                      <a:pt x="897" y="348"/>
                    </a:lnTo>
                    <a:lnTo>
                      <a:pt x="888" y="349"/>
                    </a:lnTo>
                    <a:lnTo>
                      <a:pt x="887" y="347"/>
                    </a:lnTo>
                    <a:lnTo>
                      <a:pt x="887" y="342"/>
                    </a:lnTo>
                    <a:lnTo>
                      <a:pt x="883" y="339"/>
                    </a:lnTo>
                    <a:lnTo>
                      <a:pt x="881" y="337"/>
                    </a:lnTo>
                    <a:lnTo>
                      <a:pt x="872" y="344"/>
                    </a:lnTo>
                    <a:lnTo>
                      <a:pt x="855" y="352"/>
                    </a:lnTo>
                    <a:lnTo>
                      <a:pt x="820" y="354"/>
                    </a:lnTo>
                    <a:lnTo>
                      <a:pt x="810" y="351"/>
                    </a:lnTo>
                    <a:lnTo>
                      <a:pt x="801" y="351"/>
                    </a:lnTo>
                    <a:lnTo>
                      <a:pt x="785" y="355"/>
                    </a:lnTo>
                    <a:lnTo>
                      <a:pt x="775" y="364"/>
                    </a:lnTo>
                    <a:lnTo>
                      <a:pt x="767" y="368"/>
                    </a:lnTo>
                    <a:lnTo>
                      <a:pt x="754" y="371"/>
                    </a:lnTo>
                    <a:lnTo>
                      <a:pt x="750" y="375"/>
                    </a:lnTo>
                    <a:lnTo>
                      <a:pt x="716" y="381"/>
                    </a:lnTo>
                    <a:lnTo>
                      <a:pt x="689" y="378"/>
                    </a:lnTo>
                    <a:lnTo>
                      <a:pt x="678" y="366"/>
                    </a:lnTo>
                    <a:lnTo>
                      <a:pt x="671" y="365"/>
                    </a:lnTo>
                    <a:lnTo>
                      <a:pt x="657" y="366"/>
                    </a:lnTo>
                    <a:lnTo>
                      <a:pt x="648" y="373"/>
                    </a:lnTo>
                    <a:lnTo>
                      <a:pt x="634" y="378"/>
                    </a:lnTo>
                    <a:lnTo>
                      <a:pt x="626" y="380"/>
                    </a:lnTo>
                    <a:lnTo>
                      <a:pt x="622" y="384"/>
                    </a:lnTo>
                    <a:lnTo>
                      <a:pt x="607" y="381"/>
                    </a:lnTo>
                    <a:lnTo>
                      <a:pt x="598" y="384"/>
                    </a:lnTo>
                    <a:lnTo>
                      <a:pt x="597" y="381"/>
                    </a:lnTo>
                    <a:lnTo>
                      <a:pt x="597" y="379"/>
                    </a:lnTo>
                    <a:lnTo>
                      <a:pt x="597" y="378"/>
                    </a:lnTo>
                    <a:lnTo>
                      <a:pt x="597" y="378"/>
                    </a:lnTo>
                    <a:lnTo>
                      <a:pt x="592" y="374"/>
                    </a:lnTo>
                    <a:lnTo>
                      <a:pt x="583" y="373"/>
                    </a:lnTo>
                    <a:lnTo>
                      <a:pt x="578" y="370"/>
                    </a:lnTo>
                    <a:lnTo>
                      <a:pt x="573" y="381"/>
                    </a:lnTo>
                    <a:lnTo>
                      <a:pt x="571" y="382"/>
                    </a:lnTo>
                    <a:lnTo>
                      <a:pt x="571" y="387"/>
                    </a:lnTo>
                    <a:lnTo>
                      <a:pt x="569" y="396"/>
                    </a:lnTo>
                    <a:lnTo>
                      <a:pt x="579" y="408"/>
                    </a:lnTo>
                    <a:lnTo>
                      <a:pt x="579" y="411"/>
                    </a:lnTo>
                    <a:lnTo>
                      <a:pt x="576" y="412"/>
                    </a:lnTo>
                    <a:lnTo>
                      <a:pt x="569" y="412"/>
                    </a:lnTo>
                    <a:lnTo>
                      <a:pt x="560" y="414"/>
                    </a:lnTo>
                    <a:lnTo>
                      <a:pt x="560" y="418"/>
                    </a:lnTo>
                    <a:lnTo>
                      <a:pt x="560" y="427"/>
                    </a:lnTo>
                    <a:lnTo>
                      <a:pt x="554" y="432"/>
                    </a:lnTo>
                    <a:lnTo>
                      <a:pt x="551" y="433"/>
                    </a:lnTo>
                    <a:lnTo>
                      <a:pt x="548" y="439"/>
                    </a:lnTo>
                    <a:lnTo>
                      <a:pt x="542" y="435"/>
                    </a:lnTo>
                    <a:lnTo>
                      <a:pt x="540" y="432"/>
                    </a:lnTo>
                    <a:lnTo>
                      <a:pt x="536" y="432"/>
                    </a:lnTo>
                    <a:lnTo>
                      <a:pt x="538" y="42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52" name="Freeform 98"/>
            <p:cNvSpPr>
              <a:spLocks noChangeAspect="1"/>
            </p:cNvSpPr>
            <p:nvPr/>
          </p:nvSpPr>
          <p:spPr bwMode="gray">
            <a:xfrm>
              <a:off x="5555486" y="3131022"/>
              <a:ext cx="431919" cy="343166"/>
            </a:xfrm>
            <a:custGeom>
              <a:avLst/>
              <a:gdLst/>
              <a:ahLst/>
              <a:cxnLst>
                <a:cxn ang="0">
                  <a:pos x="370" y="1642"/>
                </a:cxn>
                <a:cxn ang="0">
                  <a:pos x="476" y="1530"/>
                </a:cxn>
                <a:cxn ang="0">
                  <a:pos x="417" y="1401"/>
                </a:cxn>
                <a:cxn ang="0">
                  <a:pos x="460" y="1270"/>
                </a:cxn>
                <a:cxn ang="0">
                  <a:pos x="394" y="1123"/>
                </a:cxn>
                <a:cxn ang="0">
                  <a:pos x="503" y="1046"/>
                </a:cxn>
                <a:cxn ang="0">
                  <a:pos x="480" y="944"/>
                </a:cxn>
                <a:cxn ang="0">
                  <a:pos x="512" y="785"/>
                </a:cxn>
                <a:cxn ang="0">
                  <a:pos x="627" y="614"/>
                </a:cxn>
                <a:cxn ang="0">
                  <a:pos x="577" y="513"/>
                </a:cxn>
                <a:cxn ang="0">
                  <a:pos x="407" y="525"/>
                </a:cxn>
                <a:cxn ang="0">
                  <a:pos x="241" y="504"/>
                </a:cxn>
                <a:cxn ang="0">
                  <a:pos x="131" y="491"/>
                </a:cxn>
                <a:cxn ang="0">
                  <a:pos x="87" y="477"/>
                </a:cxn>
                <a:cxn ang="0">
                  <a:pos x="95" y="403"/>
                </a:cxn>
                <a:cxn ang="0">
                  <a:pos x="98" y="305"/>
                </a:cxn>
                <a:cxn ang="0">
                  <a:pos x="59" y="262"/>
                </a:cxn>
                <a:cxn ang="0">
                  <a:pos x="60" y="130"/>
                </a:cxn>
                <a:cxn ang="0">
                  <a:pos x="204" y="85"/>
                </a:cxn>
                <a:cxn ang="0">
                  <a:pos x="312" y="0"/>
                </a:cxn>
                <a:cxn ang="0">
                  <a:pos x="478" y="49"/>
                </a:cxn>
                <a:cxn ang="0">
                  <a:pos x="716" y="33"/>
                </a:cxn>
                <a:cxn ang="0">
                  <a:pos x="952" y="82"/>
                </a:cxn>
                <a:cxn ang="0">
                  <a:pos x="1139" y="70"/>
                </a:cxn>
                <a:cxn ang="0">
                  <a:pos x="1365" y="90"/>
                </a:cxn>
                <a:cxn ang="0">
                  <a:pos x="1518" y="101"/>
                </a:cxn>
                <a:cxn ang="0">
                  <a:pos x="1640" y="200"/>
                </a:cxn>
                <a:cxn ang="0">
                  <a:pos x="1748" y="256"/>
                </a:cxn>
                <a:cxn ang="0">
                  <a:pos x="2001" y="303"/>
                </a:cxn>
                <a:cxn ang="0">
                  <a:pos x="2102" y="281"/>
                </a:cxn>
                <a:cxn ang="0">
                  <a:pos x="2192" y="365"/>
                </a:cxn>
                <a:cxn ang="0">
                  <a:pos x="2226" y="344"/>
                </a:cxn>
                <a:cxn ang="0">
                  <a:pos x="2401" y="378"/>
                </a:cxn>
                <a:cxn ang="0">
                  <a:pos x="2527" y="370"/>
                </a:cxn>
                <a:cxn ang="0">
                  <a:pos x="2529" y="425"/>
                </a:cxn>
                <a:cxn ang="0">
                  <a:pos x="2513" y="538"/>
                </a:cxn>
                <a:cxn ang="0">
                  <a:pos x="2101" y="755"/>
                </a:cxn>
                <a:cxn ang="0">
                  <a:pos x="2023" y="867"/>
                </a:cxn>
                <a:cxn ang="0">
                  <a:pos x="1845" y="1119"/>
                </a:cxn>
                <a:cxn ang="0">
                  <a:pos x="1820" y="1198"/>
                </a:cxn>
                <a:cxn ang="0">
                  <a:pos x="1850" y="1281"/>
                </a:cxn>
                <a:cxn ang="0">
                  <a:pos x="1918" y="1320"/>
                </a:cxn>
                <a:cxn ang="0">
                  <a:pos x="1865" y="1414"/>
                </a:cxn>
                <a:cxn ang="0">
                  <a:pos x="1768" y="1524"/>
                </a:cxn>
                <a:cxn ang="0">
                  <a:pos x="1732" y="1622"/>
                </a:cxn>
                <a:cxn ang="0">
                  <a:pos x="1545" y="1730"/>
                </a:cxn>
                <a:cxn ang="0">
                  <a:pos x="1484" y="1853"/>
                </a:cxn>
                <a:cxn ang="0">
                  <a:pos x="1353" y="1872"/>
                </a:cxn>
                <a:cxn ang="0">
                  <a:pos x="1186" y="1865"/>
                </a:cxn>
                <a:cxn ang="0">
                  <a:pos x="962" y="1921"/>
                </a:cxn>
                <a:cxn ang="0">
                  <a:pos x="839" y="1978"/>
                </a:cxn>
                <a:cxn ang="0">
                  <a:pos x="781" y="2034"/>
                </a:cxn>
                <a:cxn ang="0">
                  <a:pos x="631" y="1929"/>
                </a:cxn>
                <a:cxn ang="0">
                  <a:pos x="597" y="1835"/>
                </a:cxn>
                <a:cxn ang="0">
                  <a:pos x="550" y="1777"/>
                </a:cxn>
                <a:cxn ang="0">
                  <a:pos x="386" y="1746"/>
                </a:cxn>
              </a:cxnLst>
              <a:rect l="0" t="0" r="r" b="b"/>
              <a:pathLst>
                <a:path w="2560" h="2034">
                  <a:moveTo>
                    <a:pt x="386" y="1746"/>
                  </a:moveTo>
                  <a:lnTo>
                    <a:pt x="372" y="1682"/>
                  </a:lnTo>
                  <a:lnTo>
                    <a:pt x="370" y="1642"/>
                  </a:lnTo>
                  <a:lnTo>
                    <a:pt x="399" y="1604"/>
                  </a:lnTo>
                  <a:lnTo>
                    <a:pt x="451" y="1563"/>
                  </a:lnTo>
                  <a:lnTo>
                    <a:pt x="476" y="1530"/>
                  </a:lnTo>
                  <a:lnTo>
                    <a:pt x="464" y="1489"/>
                  </a:lnTo>
                  <a:lnTo>
                    <a:pt x="431" y="1450"/>
                  </a:lnTo>
                  <a:lnTo>
                    <a:pt x="417" y="1401"/>
                  </a:lnTo>
                  <a:lnTo>
                    <a:pt x="420" y="1349"/>
                  </a:lnTo>
                  <a:lnTo>
                    <a:pt x="447" y="1303"/>
                  </a:lnTo>
                  <a:lnTo>
                    <a:pt x="460" y="1270"/>
                  </a:lnTo>
                  <a:lnTo>
                    <a:pt x="451" y="1250"/>
                  </a:lnTo>
                  <a:lnTo>
                    <a:pt x="407" y="1183"/>
                  </a:lnTo>
                  <a:lnTo>
                    <a:pt x="394" y="1123"/>
                  </a:lnTo>
                  <a:lnTo>
                    <a:pt x="427" y="1099"/>
                  </a:lnTo>
                  <a:lnTo>
                    <a:pt x="468" y="1088"/>
                  </a:lnTo>
                  <a:lnTo>
                    <a:pt x="503" y="1046"/>
                  </a:lnTo>
                  <a:lnTo>
                    <a:pt x="505" y="1009"/>
                  </a:lnTo>
                  <a:lnTo>
                    <a:pt x="480" y="971"/>
                  </a:lnTo>
                  <a:lnTo>
                    <a:pt x="480" y="944"/>
                  </a:lnTo>
                  <a:lnTo>
                    <a:pt x="503" y="890"/>
                  </a:lnTo>
                  <a:lnTo>
                    <a:pt x="512" y="835"/>
                  </a:lnTo>
                  <a:lnTo>
                    <a:pt x="512" y="785"/>
                  </a:lnTo>
                  <a:lnTo>
                    <a:pt x="517" y="748"/>
                  </a:lnTo>
                  <a:lnTo>
                    <a:pt x="597" y="667"/>
                  </a:lnTo>
                  <a:lnTo>
                    <a:pt x="627" y="614"/>
                  </a:lnTo>
                  <a:lnTo>
                    <a:pt x="627" y="583"/>
                  </a:lnTo>
                  <a:lnTo>
                    <a:pt x="597" y="551"/>
                  </a:lnTo>
                  <a:lnTo>
                    <a:pt x="577" y="513"/>
                  </a:lnTo>
                  <a:lnTo>
                    <a:pt x="519" y="502"/>
                  </a:lnTo>
                  <a:lnTo>
                    <a:pt x="456" y="499"/>
                  </a:lnTo>
                  <a:lnTo>
                    <a:pt x="407" y="525"/>
                  </a:lnTo>
                  <a:lnTo>
                    <a:pt x="318" y="516"/>
                  </a:lnTo>
                  <a:lnTo>
                    <a:pt x="269" y="522"/>
                  </a:lnTo>
                  <a:lnTo>
                    <a:pt x="241" y="504"/>
                  </a:lnTo>
                  <a:lnTo>
                    <a:pt x="237" y="459"/>
                  </a:lnTo>
                  <a:lnTo>
                    <a:pt x="185" y="468"/>
                  </a:lnTo>
                  <a:lnTo>
                    <a:pt x="131" y="491"/>
                  </a:lnTo>
                  <a:lnTo>
                    <a:pt x="100" y="529"/>
                  </a:lnTo>
                  <a:lnTo>
                    <a:pt x="90" y="512"/>
                  </a:lnTo>
                  <a:lnTo>
                    <a:pt x="87" y="477"/>
                  </a:lnTo>
                  <a:lnTo>
                    <a:pt x="102" y="432"/>
                  </a:lnTo>
                  <a:lnTo>
                    <a:pt x="127" y="398"/>
                  </a:lnTo>
                  <a:lnTo>
                    <a:pt x="95" y="403"/>
                  </a:lnTo>
                  <a:lnTo>
                    <a:pt x="106" y="370"/>
                  </a:lnTo>
                  <a:lnTo>
                    <a:pt x="72" y="355"/>
                  </a:lnTo>
                  <a:lnTo>
                    <a:pt x="98" y="305"/>
                  </a:lnTo>
                  <a:lnTo>
                    <a:pt x="79" y="309"/>
                  </a:lnTo>
                  <a:lnTo>
                    <a:pt x="54" y="293"/>
                  </a:lnTo>
                  <a:lnTo>
                    <a:pt x="59" y="262"/>
                  </a:lnTo>
                  <a:lnTo>
                    <a:pt x="0" y="212"/>
                  </a:lnTo>
                  <a:lnTo>
                    <a:pt x="18" y="162"/>
                  </a:lnTo>
                  <a:lnTo>
                    <a:pt x="60" y="130"/>
                  </a:lnTo>
                  <a:lnTo>
                    <a:pt x="104" y="116"/>
                  </a:lnTo>
                  <a:lnTo>
                    <a:pt x="174" y="114"/>
                  </a:lnTo>
                  <a:lnTo>
                    <a:pt x="204" y="85"/>
                  </a:lnTo>
                  <a:lnTo>
                    <a:pt x="202" y="58"/>
                  </a:lnTo>
                  <a:lnTo>
                    <a:pt x="226" y="20"/>
                  </a:lnTo>
                  <a:lnTo>
                    <a:pt x="312" y="0"/>
                  </a:lnTo>
                  <a:lnTo>
                    <a:pt x="350" y="9"/>
                  </a:lnTo>
                  <a:lnTo>
                    <a:pt x="407" y="35"/>
                  </a:lnTo>
                  <a:lnTo>
                    <a:pt x="478" y="49"/>
                  </a:lnTo>
                  <a:lnTo>
                    <a:pt x="631" y="47"/>
                  </a:lnTo>
                  <a:lnTo>
                    <a:pt x="670" y="27"/>
                  </a:lnTo>
                  <a:lnTo>
                    <a:pt x="716" y="33"/>
                  </a:lnTo>
                  <a:lnTo>
                    <a:pt x="786" y="53"/>
                  </a:lnTo>
                  <a:lnTo>
                    <a:pt x="829" y="56"/>
                  </a:lnTo>
                  <a:lnTo>
                    <a:pt x="952" y="82"/>
                  </a:lnTo>
                  <a:lnTo>
                    <a:pt x="1017" y="88"/>
                  </a:lnTo>
                  <a:lnTo>
                    <a:pt x="1089" y="82"/>
                  </a:lnTo>
                  <a:lnTo>
                    <a:pt x="1139" y="70"/>
                  </a:lnTo>
                  <a:lnTo>
                    <a:pt x="1182" y="82"/>
                  </a:lnTo>
                  <a:lnTo>
                    <a:pt x="1254" y="94"/>
                  </a:lnTo>
                  <a:lnTo>
                    <a:pt x="1365" y="90"/>
                  </a:lnTo>
                  <a:lnTo>
                    <a:pt x="1417" y="108"/>
                  </a:lnTo>
                  <a:lnTo>
                    <a:pt x="1484" y="110"/>
                  </a:lnTo>
                  <a:lnTo>
                    <a:pt x="1518" y="101"/>
                  </a:lnTo>
                  <a:lnTo>
                    <a:pt x="1525" y="116"/>
                  </a:lnTo>
                  <a:lnTo>
                    <a:pt x="1607" y="183"/>
                  </a:lnTo>
                  <a:lnTo>
                    <a:pt x="1640" y="200"/>
                  </a:lnTo>
                  <a:lnTo>
                    <a:pt x="1680" y="209"/>
                  </a:lnTo>
                  <a:lnTo>
                    <a:pt x="1723" y="234"/>
                  </a:lnTo>
                  <a:lnTo>
                    <a:pt x="1748" y="256"/>
                  </a:lnTo>
                  <a:lnTo>
                    <a:pt x="1920" y="301"/>
                  </a:lnTo>
                  <a:lnTo>
                    <a:pt x="1976" y="309"/>
                  </a:lnTo>
                  <a:lnTo>
                    <a:pt x="2001" y="303"/>
                  </a:lnTo>
                  <a:lnTo>
                    <a:pt x="2039" y="276"/>
                  </a:lnTo>
                  <a:lnTo>
                    <a:pt x="2070" y="270"/>
                  </a:lnTo>
                  <a:lnTo>
                    <a:pt x="2102" y="281"/>
                  </a:lnTo>
                  <a:lnTo>
                    <a:pt x="2156" y="317"/>
                  </a:lnTo>
                  <a:lnTo>
                    <a:pt x="2181" y="342"/>
                  </a:lnTo>
                  <a:lnTo>
                    <a:pt x="2192" y="365"/>
                  </a:lnTo>
                  <a:lnTo>
                    <a:pt x="2217" y="366"/>
                  </a:lnTo>
                  <a:lnTo>
                    <a:pt x="2233" y="360"/>
                  </a:lnTo>
                  <a:lnTo>
                    <a:pt x="2226" y="344"/>
                  </a:lnTo>
                  <a:lnTo>
                    <a:pt x="2267" y="376"/>
                  </a:lnTo>
                  <a:lnTo>
                    <a:pt x="2297" y="385"/>
                  </a:lnTo>
                  <a:lnTo>
                    <a:pt x="2401" y="378"/>
                  </a:lnTo>
                  <a:lnTo>
                    <a:pt x="2453" y="369"/>
                  </a:lnTo>
                  <a:lnTo>
                    <a:pt x="2502" y="366"/>
                  </a:lnTo>
                  <a:lnTo>
                    <a:pt x="2527" y="370"/>
                  </a:lnTo>
                  <a:lnTo>
                    <a:pt x="2553" y="382"/>
                  </a:lnTo>
                  <a:lnTo>
                    <a:pt x="2560" y="409"/>
                  </a:lnTo>
                  <a:lnTo>
                    <a:pt x="2529" y="425"/>
                  </a:lnTo>
                  <a:lnTo>
                    <a:pt x="2533" y="463"/>
                  </a:lnTo>
                  <a:lnTo>
                    <a:pt x="2547" y="494"/>
                  </a:lnTo>
                  <a:lnTo>
                    <a:pt x="2513" y="538"/>
                  </a:lnTo>
                  <a:lnTo>
                    <a:pt x="2371" y="626"/>
                  </a:lnTo>
                  <a:lnTo>
                    <a:pt x="2321" y="673"/>
                  </a:lnTo>
                  <a:lnTo>
                    <a:pt x="2101" y="755"/>
                  </a:lnTo>
                  <a:lnTo>
                    <a:pt x="2055" y="810"/>
                  </a:lnTo>
                  <a:lnTo>
                    <a:pt x="2055" y="835"/>
                  </a:lnTo>
                  <a:lnTo>
                    <a:pt x="2023" y="867"/>
                  </a:lnTo>
                  <a:lnTo>
                    <a:pt x="1978" y="923"/>
                  </a:lnTo>
                  <a:lnTo>
                    <a:pt x="1920" y="1024"/>
                  </a:lnTo>
                  <a:lnTo>
                    <a:pt x="1845" y="1119"/>
                  </a:lnTo>
                  <a:lnTo>
                    <a:pt x="1832" y="1166"/>
                  </a:lnTo>
                  <a:lnTo>
                    <a:pt x="1820" y="1189"/>
                  </a:lnTo>
                  <a:lnTo>
                    <a:pt x="1820" y="1198"/>
                  </a:lnTo>
                  <a:lnTo>
                    <a:pt x="1834" y="1219"/>
                  </a:lnTo>
                  <a:lnTo>
                    <a:pt x="1840" y="1256"/>
                  </a:lnTo>
                  <a:lnTo>
                    <a:pt x="1850" y="1281"/>
                  </a:lnTo>
                  <a:lnTo>
                    <a:pt x="1868" y="1301"/>
                  </a:lnTo>
                  <a:lnTo>
                    <a:pt x="1888" y="1314"/>
                  </a:lnTo>
                  <a:lnTo>
                    <a:pt x="1918" y="1320"/>
                  </a:lnTo>
                  <a:lnTo>
                    <a:pt x="1931" y="1342"/>
                  </a:lnTo>
                  <a:lnTo>
                    <a:pt x="1913" y="1377"/>
                  </a:lnTo>
                  <a:lnTo>
                    <a:pt x="1865" y="1414"/>
                  </a:lnTo>
                  <a:lnTo>
                    <a:pt x="1830" y="1437"/>
                  </a:lnTo>
                  <a:lnTo>
                    <a:pt x="1805" y="1464"/>
                  </a:lnTo>
                  <a:lnTo>
                    <a:pt x="1768" y="1524"/>
                  </a:lnTo>
                  <a:lnTo>
                    <a:pt x="1760" y="1561"/>
                  </a:lnTo>
                  <a:lnTo>
                    <a:pt x="1741" y="1590"/>
                  </a:lnTo>
                  <a:lnTo>
                    <a:pt x="1732" y="1622"/>
                  </a:lnTo>
                  <a:lnTo>
                    <a:pt x="1740" y="1644"/>
                  </a:lnTo>
                  <a:lnTo>
                    <a:pt x="1622" y="1662"/>
                  </a:lnTo>
                  <a:lnTo>
                    <a:pt x="1545" y="1730"/>
                  </a:lnTo>
                  <a:lnTo>
                    <a:pt x="1521" y="1799"/>
                  </a:lnTo>
                  <a:lnTo>
                    <a:pt x="1504" y="1829"/>
                  </a:lnTo>
                  <a:lnTo>
                    <a:pt x="1484" y="1853"/>
                  </a:lnTo>
                  <a:lnTo>
                    <a:pt x="1455" y="1858"/>
                  </a:lnTo>
                  <a:lnTo>
                    <a:pt x="1410" y="1849"/>
                  </a:lnTo>
                  <a:lnTo>
                    <a:pt x="1353" y="1872"/>
                  </a:lnTo>
                  <a:lnTo>
                    <a:pt x="1306" y="1870"/>
                  </a:lnTo>
                  <a:lnTo>
                    <a:pt x="1248" y="1855"/>
                  </a:lnTo>
                  <a:lnTo>
                    <a:pt x="1186" y="1865"/>
                  </a:lnTo>
                  <a:lnTo>
                    <a:pt x="1139" y="1858"/>
                  </a:lnTo>
                  <a:lnTo>
                    <a:pt x="1004" y="1876"/>
                  </a:lnTo>
                  <a:lnTo>
                    <a:pt x="962" y="1921"/>
                  </a:lnTo>
                  <a:lnTo>
                    <a:pt x="914" y="1926"/>
                  </a:lnTo>
                  <a:lnTo>
                    <a:pt x="871" y="1943"/>
                  </a:lnTo>
                  <a:lnTo>
                    <a:pt x="839" y="1978"/>
                  </a:lnTo>
                  <a:lnTo>
                    <a:pt x="829" y="2000"/>
                  </a:lnTo>
                  <a:lnTo>
                    <a:pt x="810" y="2019"/>
                  </a:lnTo>
                  <a:lnTo>
                    <a:pt x="781" y="2034"/>
                  </a:lnTo>
                  <a:lnTo>
                    <a:pt x="718" y="2023"/>
                  </a:lnTo>
                  <a:lnTo>
                    <a:pt x="672" y="1991"/>
                  </a:lnTo>
                  <a:lnTo>
                    <a:pt x="631" y="1929"/>
                  </a:lnTo>
                  <a:lnTo>
                    <a:pt x="627" y="1896"/>
                  </a:lnTo>
                  <a:lnTo>
                    <a:pt x="600" y="1874"/>
                  </a:lnTo>
                  <a:lnTo>
                    <a:pt x="597" y="1835"/>
                  </a:lnTo>
                  <a:lnTo>
                    <a:pt x="593" y="1818"/>
                  </a:lnTo>
                  <a:lnTo>
                    <a:pt x="582" y="1804"/>
                  </a:lnTo>
                  <a:lnTo>
                    <a:pt x="550" y="1777"/>
                  </a:lnTo>
                  <a:lnTo>
                    <a:pt x="494" y="1747"/>
                  </a:lnTo>
                  <a:lnTo>
                    <a:pt x="468" y="1741"/>
                  </a:lnTo>
                  <a:lnTo>
                    <a:pt x="386" y="174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53" name="Group 99"/>
            <p:cNvGrpSpPr>
              <a:grpSpLocks noChangeAspect="1"/>
            </p:cNvGrpSpPr>
            <p:nvPr/>
          </p:nvGrpSpPr>
          <p:grpSpPr bwMode="gray">
            <a:xfrm>
              <a:off x="6074395" y="2536809"/>
              <a:ext cx="308514" cy="415038"/>
              <a:chOff x="2522" y="2292"/>
              <a:chExt cx="305" cy="410"/>
            </a:xfrm>
            <a:grpFill/>
          </p:grpSpPr>
          <p:sp>
            <p:nvSpPr>
              <p:cNvPr id="288" name="Freeform 100"/>
              <p:cNvSpPr>
                <a:spLocks noChangeAspect="1"/>
              </p:cNvSpPr>
              <p:nvPr/>
            </p:nvSpPr>
            <p:spPr bwMode="gray">
              <a:xfrm>
                <a:off x="2522" y="2292"/>
                <a:ext cx="305" cy="410"/>
              </a:xfrm>
              <a:custGeom>
                <a:avLst/>
                <a:gdLst/>
                <a:ahLst/>
                <a:cxnLst>
                  <a:cxn ang="0">
                    <a:pos x="1012" y="257"/>
                  </a:cxn>
                  <a:cxn ang="0">
                    <a:pos x="956" y="208"/>
                  </a:cxn>
                  <a:cxn ang="0">
                    <a:pos x="855" y="188"/>
                  </a:cxn>
                  <a:cxn ang="0">
                    <a:pos x="789" y="146"/>
                  </a:cxn>
                  <a:cxn ang="0">
                    <a:pos x="735" y="23"/>
                  </a:cxn>
                  <a:cxn ang="0">
                    <a:pos x="593" y="0"/>
                  </a:cxn>
                  <a:cxn ang="0">
                    <a:pos x="613" y="120"/>
                  </a:cxn>
                  <a:cxn ang="0">
                    <a:pos x="558" y="205"/>
                  </a:cxn>
                  <a:cxn ang="0">
                    <a:pos x="600" y="264"/>
                  </a:cxn>
                  <a:cxn ang="0">
                    <a:pos x="595" y="327"/>
                  </a:cxn>
                  <a:cxn ang="0">
                    <a:pos x="542" y="397"/>
                  </a:cxn>
                  <a:cxn ang="0">
                    <a:pos x="535" y="529"/>
                  </a:cxn>
                  <a:cxn ang="0">
                    <a:pos x="457" y="514"/>
                  </a:cxn>
                  <a:cxn ang="0">
                    <a:pos x="270" y="442"/>
                  </a:cxn>
                  <a:cxn ang="0">
                    <a:pos x="234" y="523"/>
                  </a:cxn>
                  <a:cxn ang="0">
                    <a:pos x="320" y="599"/>
                  </a:cxn>
                  <a:cxn ang="0">
                    <a:pos x="201" y="748"/>
                  </a:cxn>
                  <a:cxn ang="0">
                    <a:pos x="216" y="895"/>
                  </a:cxn>
                  <a:cxn ang="0">
                    <a:pos x="128" y="1039"/>
                  </a:cxn>
                  <a:cxn ang="0">
                    <a:pos x="11" y="1057"/>
                  </a:cxn>
                  <a:cxn ang="0">
                    <a:pos x="25" y="1264"/>
                  </a:cxn>
                  <a:cxn ang="0">
                    <a:pos x="17" y="1406"/>
                  </a:cxn>
                  <a:cxn ang="0">
                    <a:pos x="64" y="1532"/>
                  </a:cxn>
                  <a:cxn ang="0">
                    <a:pos x="47" y="1665"/>
                  </a:cxn>
                  <a:cxn ang="0">
                    <a:pos x="64" y="1787"/>
                  </a:cxn>
                  <a:cxn ang="0">
                    <a:pos x="232" y="1900"/>
                  </a:cxn>
                  <a:cxn ang="0">
                    <a:pos x="358" y="2095"/>
                  </a:cxn>
                  <a:cxn ang="0">
                    <a:pos x="322" y="2372"/>
                  </a:cxn>
                  <a:cxn ang="0">
                    <a:pos x="582" y="2370"/>
                  </a:cxn>
                  <a:cxn ang="0">
                    <a:pos x="795" y="2404"/>
                  </a:cxn>
                  <a:cxn ang="0">
                    <a:pos x="903" y="2451"/>
                  </a:cxn>
                  <a:cxn ang="0">
                    <a:pos x="1032" y="2435"/>
                  </a:cxn>
                  <a:cxn ang="0">
                    <a:pos x="1294" y="2354"/>
                  </a:cxn>
                  <a:cxn ang="0">
                    <a:pos x="1436" y="2383"/>
                  </a:cxn>
                  <a:cxn ang="0">
                    <a:pos x="1423" y="2192"/>
                  </a:cxn>
                  <a:cxn ang="0">
                    <a:pos x="1597" y="2064"/>
                  </a:cxn>
                  <a:cxn ang="0">
                    <a:pos x="1454" y="1890"/>
                  </a:cxn>
                  <a:cxn ang="0">
                    <a:pos x="1303" y="1644"/>
                  </a:cxn>
                  <a:cxn ang="0">
                    <a:pos x="1231" y="1536"/>
                  </a:cxn>
                  <a:cxn ang="0">
                    <a:pos x="1374" y="1512"/>
                  </a:cxn>
                  <a:cxn ang="0">
                    <a:pos x="1671" y="1366"/>
                  </a:cxn>
                  <a:cxn ang="0">
                    <a:pos x="1772" y="1371"/>
                  </a:cxn>
                  <a:cxn ang="0">
                    <a:pos x="1829" y="1197"/>
                  </a:cxn>
                  <a:cxn ang="0">
                    <a:pos x="1759" y="982"/>
                  </a:cxn>
                  <a:cxn ang="0">
                    <a:pos x="1727" y="765"/>
                  </a:cxn>
                  <a:cxn ang="0">
                    <a:pos x="1709" y="604"/>
                  </a:cxn>
                  <a:cxn ang="0">
                    <a:pos x="1676" y="400"/>
                  </a:cxn>
                  <a:cxn ang="0">
                    <a:pos x="1515" y="276"/>
                  </a:cxn>
                  <a:cxn ang="0">
                    <a:pos x="1442" y="208"/>
                  </a:cxn>
                  <a:cxn ang="0">
                    <a:pos x="1309" y="223"/>
                  </a:cxn>
                  <a:cxn ang="0">
                    <a:pos x="1350" y="155"/>
                  </a:cxn>
                  <a:cxn ang="0">
                    <a:pos x="1235" y="270"/>
                  </a:cxn>
                  <a:cxn ang="0">
                    <a:pos x="1118" y="332"/>
                  </a:cxn>
                  <a:cxn ang="0">
                    <a:pos x="979" y="329"/>
                  </a:cxn>
                </a:cxnLst>
                <a:rect l="0" t="0" r="r" b="b"/>
                <a:pathLst>
                  <a:path w="1829" h="2462">
                    <a:moveTo>
                      <a:pt x="979" y="329"/>
                    </a:moveTo>
                    <a:lnTo>
                      <a:pt x="971" y="311"/>
                    </a:lnTo>
                    <a:lnTo>
                      <a:pt x="985" y="278"/>
                    </a:lnTo>
                    <a:lnTo>
                      <a:pt x="1012" y="257"/>
                    </a:lnTo>
                    <a:lnTo>
                      <a:pt x="1032" y="232"/>
                    </a:lnTo>
                    <a:lnTo>
                      <a:pt x="1032" y="199"/>
                    </a:lnTo>
                    <a:lnTo>
                      <a:pt x="1016" y="186"/>
                    </a:lnTo>
                    <a:lnTo>
                      <a:pt x="956" y="208"/>
                    </a:lnTo>
                    <a:lnTo>
                      <a:pt x="930" y="208"/>
                    </a:lnTo>
                    <a:lnTo>
                      <a:pt x="915" y="183"/>
                    </a:lnTo>
                    <a:lnTo>
                      <a:pt x="871" y="165"/>
                    </a:lnTo>
                    <a:lnTo>
                      <a:pt x="855" y="188"/>
                    </a:lnTo>
                    <a:lnTo>
                      <a:pt x="834" y="188"/>
                    </a:lnTo>
                    <a:lnTo>
                      <a:pt x="832" y="159"/>
                    </a:lnTo>
                    <a:lnTo>
                      <a:pt x="803" y="159"/>
                    </a:lnTo>
                    <a:lnTo>
                      <a:pt x="789" y="146"/>
                    </a:lnTo>
                    <a:lnTo>
                      <a:pt x="812" y="117"/>
                    </a:lnTo>
                    <a:lnTo>
                      <a:pt x="814" y="84"/>
                    </a:lnTo>
                    <a:lnTo>
                      <a:pt x="794" y="43"/>
                    </a:lnTo>
                    <a:lnTo>
                      <a:pt x="735" y="23"/>
                    </a:lnTo>
                    <a:lnTo>
                      <a:pt x="708" y="25"/>
                    </a:lnTo>
                    <a:lnTo>
                      <a:pt x="711" y="8"/>
                    </a:lnTo>
                    <a:lnTo>
                      <a:pt x="679" y="23"/>
                    </a:lnTo>
                    <a:lnTo>
                      <a:pt x="593" y="0"/>
                    </a:lnTo>
                    <a:lnTo>
                      <a:pt x="562" y="3"/>
                    </a:lnTo>
                    <a:lnTo>
                      <a:pt x="559" y="41"/>
                    </a:lnTo>
                    <a:lnTo>
                      <a:pt x="591" y="95"/>
                    </a:lnTo>
                    <a:lnTo>
                      <a:pt x="613" y="120"/>
                    </a:lnTo>
                    <a:lnTo>
                      <a:pt x="623" y="145"/>
                    </a:lnTo>
                    <a:lnTo>
                      <a:pt x="572" y="174"/>
                    </a:lnTo>
                    <a:lnTo>
                      <a:pt x="571" y="188"/>
                    </a:lnTo>
                    <a:lnTo>
                      <a:pt x="558" y="205"/>
                    </a:lnTo>
                    <a:lnTo>
                      <a:pt x="580" y="208"/>
                    </a:lnTo>
                    <a:lnTo>
                      <a:pt x="595" y="219"/>
                    </a:lnTo>
                    <a:lnTo>
                      <a:pt x="588" y="241"/>
                    </a:lnTo>
                    <a:lnTo>
                      <a:pt x="600" y="264"/>
                    </a:lnTo>
                    <a:lnTo>
                      <a:pt x="618" y="280"/>
                    </a:lnTo>
                    <a:lnTo>
                      <a:pt x="613" y="294"/>
                    </a:lnTo>
                    <a:lnTo>
                      <a:pt x="597" y="298"/>
                    </a:lnTo>
                    <a:lnTo>
                      <a:pt x="595" y="327"/>
                    </a:lnTo>
                    <a:lnTo>
                      <a:pt x="645" y="360"/>
                    </a:lnTo>
                    <a:lnTo>
                      <a:pt x="638" y="370"/>
                    </a:lnTo>
                    <a:lnTo>
                      <a:pt x="555" y="372"/>
                    </a:lnTo>
                    <a:lnTo>
                      <a:pt x="542" y="397"/>
                    </a:lnTo>
                    <a:lnTo>
                      <a:pt x="535" y="415"/>
                    </a:lnTo>
                    <a:lnTo>
                      <a:pt x="533" y="480"/>
                    </a:lnTo>
                    <a:lnTo>
                      <a:pt x="555" y="556"/>
                    </a:lnTo>
                    <a:lnTo>
                      <a:pt x="535" y="529"/>
                    </a:lnTo>
                    <a:lnTo>
                      <a:pt x="515" y="483"/>
                    </a:lnTo>
                    <a:lnTo>
                      <a:pt x="484" y="473"/>
                    </a:lnTo>
                    <a:lnTo>
                      <a:pt x="482" y="512"/>
                    </a:lnTo>
                    <a:lnTo>
                      <a:pt x="457" y="514"/>
                    </a:lnTo>
                    <a:lnTo>
                      <a:pt x="450" y="468"/>
                    </a:lnTo>
                    <a:lnTo>
                      <a:pt x="430" y="433"/>
                    </a:lnTo>
                    <a:lnTo>
                      <a:pt x="371" y="421"/>
                    </a:lnTo>
                    <a:lnTo>
                      <a:pt x="270" y="442"/>
                    </a:lnTo>
                    <a:lnTo>
                      <a:pt x="259" y="471"/>
                    </a:lnTo>
                    <a:lnTo>
                      <a:pt x="244" y="487"/>
                    </a:lnTo>
                    <a:lnTo>
                      <a:pt x="232" y="514"/>
                    </a:lnTo>
                    <a:lnTo>
                      <a:pt x="234" y="523"/>
                    </a:lnTo>
                    <a:lnTo>
                      <a:pt x="275" y="533"/>
                    </a:lnTo>
                    <a:lnTo>
                      <a:pt x="293" y="548"/>
                    </a:lnTo>
                    <a:lnTo>
                      <a:pt x="311" y="567"/>
                    </a:lnTo>
                    <a:lnTo>
                      <a:pt x="320" y="599"/>
                    </a:lnTo>
                    <a:lnTo>
                      <a:pt x="314" y="597"/>
                    </a:lnTo>
                    <a:lnTo>
                      <a:pt x="295" y="564"/>
                    </a:lnTo>
                    <a:lnTo>
                      <a:pt x="239" y="577"/>
                    </a:lnTo>
                    <a:lnTo>
                      <a:pt x="201" y="748"/>
                    </a:lnTo>
                    <a:lnTo>
                      <a:pt x="144" y="787"/>
                    </a:lnTo>
                    <a:lnTo>
                      <a:pt x="154" y="822"/>
                    </a:lnTo>
                    <a:lnTo>
                      <a:pt x="221" y="851"/>
                    </a:lnTo>
                    <a:lnTo>
                      <a:pt x="216" y="895"/>
                    </a:lnTo>
                    <a:lnTo>
                      <a:pt x="189" y="931"/>
                    </a:lnTo>
                    <a:lnTo>
                      <a:pt x="154" y="957"/>
                    </a:lnTo>
                    <a:lnTo>
                      <a:pt x="146" y="1000"/>
                    </a:lnTo>
                    <a:lnTo>
                      <a:pt x="128" y="1039"/>
                    </a:lnTo>
                    <a:lnTo>
                      <a:pt x="99" y="1045"/>
                    </a:lnTo>
                    <a:lnTo>
                      <a:pt x="52" y="1024"/>
                    </a:lnTo>
                    <a:lnTo>
                      <a:pt x="13" y="1024"/>
                    </a:lnTo>
                    <a:lnTo>
                      <a:pt x="11" y="1057"/>
                    </a:lnTo>
                    <a:lnTo>
                      <a:pt x="25" y="1112"/>
                    </a:lnTo>
                    <a:lnTo>
                      <a:pt x="30" y="1149"/>
                    </a:lnTo>
                    <a:lnTo>
                      <a:pt x="25" y="1197"/>
                    </a:lnTo>
                    <a:lnTo>
                      <a:pt x="25" y="1264"/>
                    </a:lnTo>
                    <a:lnTo>
                      <a:pt x="3" y="1293"/>
                    </a:lnTo>
                    <a:lnTo>
                      <a:pt x="0" y="1320"/>
                    </a:lnTo>
                    <a:lnTo>
                      <a:pt x="17" y="1386"/>
                    </a:lnTo>
                    <a:lnTo>
                      <a:pt x="17" y="1406"/>
                    </a:lnTo>
                    <a:lnTo>
                      <a:pt x="36" y="1431"/>
                    </a:lnTo>
                    <a:lnTo>
                      <a:pt x="43" y="1469"/>
                    </a:lnTo>
                    <a:lnTo>
                      <a:pt x="64" y="1503"/>
                    </a:lnTo>
                    <a:lnTo>
                      <a:pt x="64" y="1532"/>
                    </a:lnTo>
                    <a:lnTo>
                      <a:pt x="25" y="1594"/>
                    </a:lnTo>
                    <a:lnTo>
                      <a:pt x="54" y="1611"/>
                    </a:lnTo>
                    <a:lnTo>
                      <a:pt x="45" y="1638"/>
                    </a:lnTo>
                    <a:lnTo>
                      <a:pt x="47" y="1665"/>
                    </a:lnTo>
                    <a:lnTo>
                      <a:pt x="66" y="1692"/>
                    </a:lnTo>
                    <a:lnTo>
                      <a:pt x="77" y="1720"/>
                    </a:lnTo>
                    <a:lnTo>
                      <a:pt x="81" y="1764"/>
                    </a:lnTo>
                    <a:lnTo>
                      <a:pt x="64" y="1787"/>
                    </a:lnTo>
                    <a:lnTo>
                      <a:pt x="113" y="1826"/>
                    </a:lnTo>
                    <a:lnTo>
                      <a:pt x="137" y="1854"/>
                    </a:lnTo>
                    <a:lnTo>
                      <a:pt x="160" y="1892"/>
                    </a:lnTo>
                    <a:lnTo>
                      <a:pt x="232" y="1900"/>
                    </a:lnTo>
                    <a:lnTo>
                      <a:pt x="381" y="1944"/>
                    </a:lnTo>
                    <a:lnTo>
                      <a:pt x="433" y="1967"/>
                    </a:lnTo>
                    <a:lnTo>
                      <a:pt x="424" y="2010"/>
                    </a:lnTo>
                    <a:lnTo>
                      <a:pt x="358" y="2095"/>
                    </a:lnTo>
                    <a:lnTo>
                      <a:pt x="349" y="2142"/>
                    </a:lnTo>
                    <a:lnTo>
                      <a:pt x="320" y="2233"/>
                    </a:lnTo>
                    <a:lnTo>
                      <a:pt x="316" y="2336"/>
                    </a:lnTo>
                    <a:lnTo>
                      <a:pt x="322" y="2372"/>
                    </a:lnTo>
                    <a:lnTo>
                      <a:pt x="329" y="2383"/>
                    </a:lnTo>
                    <a:lnTo>
                      <a:pt x="357" y="2405"/>
                    </a:lnTo>
                    <a:lnTo>
                      <a:pt x="487" y="2390"/>
                    </a:lnTo>
                    <a:lnTo>
                      <a:pt x="582" y="2370"/>
                    </a:lnTo>
                    <a:lnTo>
                      <a:pt x="656" y="2390"/>
                    </a:lnTo>
                    <a:lnTo>
                      <a:pt x="722" y="2421"/>
                    </a:lnTo>
                    <a:lnTo>
                      <a:pt x="760" y="2405"/>
                    </a:lnTo>
                    <a:lnTo>
                      <a:pt x="795" y="2404"/>
                    </a:lnTo>
                    <a:lnTo>
                      <a:pt x="828" y="2413"/>
                    </a:lnTo>
                    <a:lnTo>
                      <a:pt x="848" y="2444"/>
                    </a:lnTo>
                    <a:lnTo>
                      <a:pt x="884" y="2462"/>
                    </a:lnTo>
                    <a:lnTo>
                      <a:pt x="903" y="2451"/>
                    </a:lnTo>
                    <a:lnTo>
                      <a:pt x="915" y="2426"/>
                    </a:lnTo>
                    <a:lnTo>
                      <a:pt x="940" y="2401"/>
                    </a:lnTo>
                    <a:lnTo>
                      <a:pt x="983" y="2405"/>
                    </a:lnTo>
                    <a:lnTo>
                      <a:pt x="1032" y="2435"/>
                    </a:lnTo>
                    <a:lnTo>
                      <a:pt x="1082" y="2435"/>
                    </a:lnTo>
                    <a:lnTo>
                      <a:pt x="1154" y="2388"/>
                    </a:lnTo>
                    <a:lnTo>
                      <a:pt x="1278" y="2372"/>
                    </a:lnTo>
                    <a:lnTo>
                      <a:pt x="1294" y="2354"/>
                    </a:lnTo>
                    <a:lnTo>
                      <a:pt x="1337" y="2368"/>
                    </a:lnTo>
                    <a:lnTo>
                      <a:pt x="1391" y="2368"/>
                    </a:lnTo>
                    <a:lnTo>
                      <a:pt x="1407" y="2396"/>
                    </a:lnTo>
                    <a:lnTo>
                      <a:pt x="1436" y="2383"/>
                    </a:lnTo>
                    <a:lnTo>
                      <a:pt x="1434" y="2354"/>
                    </a:lnTo>
                    <a:lnTo>
                      <a:pt x="1409" y="2295"/>
                    </a:lnTo>
                    <a:lnTo>
                      <a:pt x="1405" y="2235"/>
                    </a:lnTo>
                    <a:lnTo>
                      <a:pt x="1423" y="2192"/>
                    </a:lnTo>
                    <a:lnTo>
                      <a:pt x="1505" y="2157"/>
                    </a:lnTo>
                    <a:lnTo>
                      <a:pt x="1517" y="2123"/>
                    </a:lnTo>
                    <a:lnTo>
                      <a:pt x="1532" y="2090"/>
                    </a:lnTo>
                    <a:lnTo>
                      <a:pt x="1597" y="2064"/>
                    </a:lnTo>
                    <a:lnTo>
                      <a:pt x="1603" y="2035"/>
                    </a:lnTo>
                    <a:lnTo>
                      <a:pt x="1585" y="2012"/>
                    </a:lnTo>
                    <a:lnTo>
                      <a:pt x="1491" y="1937"/>
                    </a:lnTo>
                    <a:lnTo>
                      <a:pt x="1454" y="1890"/>
                    </a:lnTo>
                    <a:lnTo>
                      <a:pt x="1348" y="1806"/>
                    </a:lnTo>
                    <a:lnTo>
                      <a:pt x="1312" y="1757"/>
                    </a:lnTo>
                    <a:lnTo>
                      <a:pt x="1312" y="1690"/>
                    </a:lnTo>
                    <a:lnTo>
                      <a:pt x="1303" y="1644"/>
                    </a:lnTo>
                    <a:lnTo>
                      <a:pt x="1258" y="1624"/>
                    </a:lnTo>
                    <a:lnTo>
                      <a:pt x="1227" y="1587"/>
                    </a:lnTo>
                    <a:lnTo>
                      <a:pt x="1227" y="1553"/>
                    </a:lnTo>
                    <a:lnTo>
                      <a:pt x="1231" y="1536"/>
                    </a:lnTo>
                    <a:lnTo>
                      <a:pt x="1290" y="1590"/>
                    </a:lnTo>
                    <a:lnTo>
                      <a:pt x="1298" y="1589"/>
                    </a:lnTo>
                    <a:lnTo>
                      <a:pt x="1317" y="1538"/>
                    </a:lnTo>
                    <a:lnTo>
                      <a:pt x="1374" y="1512"/>
                    </a:lnTo>
                    <a:lnTo>
                      <a:pt x="1440" y="1491"/>
                    </a:lnTo>
                    <a:lnTo>
                      <a:pt x="1503" y="1460"/>
                    </a:lnTo>
                    <a:lnTo>
                      <a:pt x="1528" y="1417"/>
                    </a:lnTo>
                    <a:lnTo>
                      <a:pt x="1671" y="1366"/>
                    </a:lnTo>
                    <a:lnTo>
                      <a:pt x="1684" y="1282"/>
                    </a:lnTo>
                    <a:lnTo>
                      <a:pt x="1720" y="1291"/>
                    </a:lnTo>
                    <a:lnTo>
                      <a:pt x="1745" y="1336"/>
                    </a:lnTo>
                    <a:lnTo>
                      <a:pt x="1772" y="1371"/>
                    </a:lnTo>
                    <a:lnTo>
                      <a:pt x="1797" y="1371"/>
                    </a:lnTo>
                    <a:lnTo>
                      <a:pt x="1811" y="1340"/>
                    </a:lnTo>
                    <a:lnTo>
                      <a:pt x="1825" y="1272"/>
                    </a:lnTo>
                    <a:lnTo>
                      <a:pt x="1829" y="1197"/>
                    </a:lnTo>
                    <a:lnTo>
                      <a:pt x="1825" y="1180"/>
                    </a:lnTo>
                    <a:lnTo>
                      <a:pt x="1766" y="1110"/>
                    </a:lnTo>
                    <a:lnTo>
                      <a:pt x="1757" y="1020"/>
                    </a:lnTo>
                    <a:lnTo>
                      <a:pt x="1759" y="982"/>
                    </a:lnTo>
                    <a:lnTo>
                      <a:pt x="1752" y="922"/>
                    </a:lnTo>
                    <a:lnTo>
                      <a:pt x="1741" y="885"/>
                    </a:lnTo>
                    <a:lnTo>
                      <a:pt x="1733" y="795"/>
                    </a:lnTo>
                    <a:lnTo>
                      <a:pt x="1727" y="765"/>
                    </a:lnTo>
                    <a:lnTo>
                      <a:pt x="1673" y="724"/>
                    </a:lnTo>
                    <a:lnTo>
                      <a:pt x="1671" y="697"/>
                    </a:lnTo>
                    <a:lnTo>
                      <a:pt x="1686" y="649"/>
                    </a:lnTo>
                    <a:lnTo>
                      <a:pt x="1709" y="604"/>
                    </a:lnTo>
                    <a:lnTo>
                      <a:pt x="1714" y="558"/>
                    </a:lnTo>
                    <a:lnTo>
                      <a:pt x="1714" y="495"/>
                    </a:lnTo>
                    <a:lnTo>
                      <a:pt x="1684" y="433"/>
                    </a:lnTo>
                    <a:lnTo>
                      <a:pt x="1676" y="400"/>
                    </a:lnTo>
                    <a:lnTo>
                      <a:pt x="1591" y="372"/>
                    </a:lnTo>
                    <a:lnTo>
                      <a:pt x="1583" y="323"/>
                    </a:lnTo>
                    <a:lnTo>
                      <a:pt x="1550" y="270"/>
                    </a:lnTo>
                    <a:lnTo>
                      <a:pt x="1515" y="276"/>
                    </a:lnTo>
                    <a:lnTo>
                      <a:pt x="1492" y="255"/>
                    </a:lnTo>
                    <a:lnTo>
                      <a:pt x="1481" y="254"/>
                    </a:lnTo>
                    <a:lnTo>
                      <a:pt x="1472" y="225"/>
                    </a:lnTo>
                    <a:lnTo>
                      <a:pt x="1442" y="208"/>
                    </a:lnTo>
                    <a:lnTo>
                      <a:pt x="1423" y="183"/>
                    </a:lnTo>
                    <a:lnTo>
                      <a:pt x="1364" y="194"/>
                    </a:lnTo>
                    <a:lnTo>
                      <a:pt x="1335" y="205"/>
                    </a:lnTo>
                    <a:lnTo>
                      <a:pt x="1309" y="223"/>
                    </a:lnTo>
                    <a:lnTo>
                      <a:pt x="1319" y="203"/>
                    </a:lnTo>
                    <a:lnTo>
                      <a:pt x="1339" y="183"/>
                    </a:lnTo>
                    <a:lnTo>
                      <a:pt x="1374" y="159"/>
                    </a:lnTo>
                    <a:lnTo>
                      <a:pt x="1350" y="155"/>
                    </a:lnTo>
                    <a:lnTo>
                      <a:pt x="1319" y="161"/>
                    </a:lnTo>
                    <a:lnTo>
                      <a:pt x="1268" y="223"/>
                    </a:lnTo>
                    <a:lnTo>
                      <a:pt x="1251" y="260"/>
                    </a:lnTo>
                    <a:lnTo>
                      <a:pt x="1235" y="270"/>
                    </a:lnTo>
                    <a:lnTo>
                      <a:pt x="1235" y="246"/>
                    </a:lnTo>
                    <a:lnTo>
                      <a:pt x="1164" y="264"/>
                    </a:lnTo>
                    <a:lnTo>
                      <a:pt x="1107" y="311"/>
                    </a:lnTo>
                    <a:lnTo>
                      <a:pt x="1118" y="332"/>
                    </a:lnTo>
                    <a:lnTo>
                      <a:pt x="1084" y="332"/>
                    </a:lnTo>
                    <a:lnTo>
                      <a:pt x="1039" y="319"/>
                    </a:lnTo>
                    <a:lnTo>
                      <a:pt x="988" y="351"/>
                    </a:lnTo>
                    <a:lnTo>
                      <a:pt x="979" y="329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9" name="Freeform 101"/>
              <p:cNvSpPr>
                <a:spLocks noChangeAspect="1"/>
              </p:cNvSpPr>
              <p:nvPr/>
            </p:nvSpPr>
            <p:spPr bwMode="gray">
              <a:xfrm>
                <a:off x="2765" y="2306"/>
                <a:ext cx="19" cy="23"/>
              </a:xfrm>
              <a:custGeom>
                <a:avLst/>
                <a:gdLst/>
                <a:ahLst/>
                <a:cxnLst>
                  <a:cxn ang="0">
                    <a:pos x="95" y="73"/>
                  </a:cxn>
                  <a:cxn ang="0">
                    <a:pos x="97" y="96"/>
                  </a:cxn>
                  <a:cxn ang="0">
                    <a:pos x="109" y="116"/>
                  </a:cxn>
                  <a:cxn ang="0">
                    <a:pos x="106" y="132"/>
                  </a:cxn>
                  <a:cxn ang="0">
                    <a:pos x="88" y="119"/>
                  </a:cxn>
                  <a:cxn ang="0">
                    <a:pos x="66" y="126"/>
                  </a:cxn>
                  <a:cxn ang="0">
                    <a:pos x="55" y="137"/>
                  </a:cxn>
                  <a:cxn ang="0">
                    <a:pos x="23" y="130"/>
                  </a:cxn>
                  <a:cxn ang="0">
                    <a:pos x="0" y="110"/>
                  </a:cxn>
                  <a:cxn ang="0">
                    <a:pos x="10" y="94"/>
                  </a:cxn>
                  <a:cxn ang="0">
                    <a:pos x="12" y="75"/>
                  </a:cxn>
                  <a:cxn ang="0">
                    <a:pos x="2" y="47"/>
                  </a:cxn>
                  <a:cxn ang="0">
                    <a:pos x="19" y="42"/>
                  </a:cxn>
                  <a:cxn ang="0">
                    <a:pos x="66" y="65"/>
                  </a:cxn>
                  <a:cxn ang="0">
                    <a:pos x="59" y="47"/>
                  </a:cxn>
                  <a:cxn ang="0">
                    <a:pos x="37" y="31"/>
                  </a:cxn>
                  <a:cxn ang="0">
                    <a:pos x="23" y="13"/>
                  </a:cxn>
                  <a:cxn ang="0">
                    <a:pos x="33" y="0"/>
                  </a:cxn>
                  <a:cxn ang="0">
                    <a:pos x="52" y="4"/>
                  </a:cxn>
                  <a:cxn ang="0">
                    <a:pos x="57" y="22"/>
                  </a:cxn>
                  <a:cxn ang="0">
                    <a:pos x="86" y="25"/>
                  </a:cxn>
                  <a:cxn ang="0">
                    <a:pos x="104" y="33"/>
                  </a:cxn>
                  <a:cxn ang="0">
                    <a:pos x="95" y="73"/>
                  </a:cxn>
                </a:cxnLst>
                <a:rect l="0" t="0" r="r" b="b"/>
                <a:pathLst>
                  <a:path w="109" h="137">
                    <a:moveTo>
                      <a:pt x="95" y="73"/>
                    </a:moveTo>
                    <a:lnTo>
                      <a:pt x="97" y="96"/>
                    </a:lnTo>
                    <a:lnTo>
                      <a:pt x="109" y="116"/>
                    </a:lnTo>
                    <a:lnTo>
                      <a:pt x="106" y="132"/>
                    </a:lnTo>
                    <a:lnTo>
                      <a:pt x="88" y="119"/>
                    </a:lnTo>
                    <a:lnTo>
                      <a:pt x="66" y="126"/>
                    </a:lnTo>
                    <a:lnTo>
                      <a:pt x="55" y="137"/>
                    </a:lnTo>
                    <a:lnTo>
                      <a:pt x="23" y="130"/>
                    </a:lnTo>
                    <a:lnTo>
                      <a:pt x="0" y="110"/>
                    </a:lnTo>
                    <a:lnTo>
                      <a:pt x="10" y="94"/>
                    </a:lnTo>
                    <a:lnTo>
                      <a:pt x="12" y="75"/>
                    </a:lnTo>
                    <a:lnTo>
                      <a:pt x="2" y="47"/>
                    </a:lnTo>
                    <a:lnTo>
                      <a:pt x="19" y="42"/>
                    </a:lnTo>
                    <a:lnTo>
                      <a:pt x="66" y="65"/>
                    </a:lnTo>
                    <a:lnTo>
                      <a:pt x="59" y="47"/>
                    </a:lnTo>
                    <a:lnTo>
                      <a:pt x="37" y="31"/>
                    </a:lnTo>
                    <a:lnTo>
                      <a:pt x="23" y="13"/>
                    </a:lnTo>
                    <a:lnTo>
                      <a:pt x="33" y="0"/>
                    </a:lnTo>
                    <a:lnTo>
                      <a:pt x="52" y="4"/>
                    </a:lnTo>
                    <a:lnTo>
                      <a:pt x="57" y="22"/>
                    </a:lnTo>
                    <a:lnTo>
                      <a:pt x="86" y="25"/>
                    </a:lnTo>
                    <a:lnTo>
                      <a:pt x="104" y="33"/>
                    </a:lnTo>
                    <a:lnTo>
                      <a:pt x="95" y="7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54" name="Group 102"/>
            <p:cNvGrpSpPr>
              <a:grpSpLocks noChangeAspect="1"/>
            </p:cNvGrpSpPr>
            <p:nvPr/>
          </p:nvGrpSpPr>
          <p:grpSpPr bwMode="gray">
            <a:xfrm>
              <a:off x="5595947" y="2165300"/>
              <a:ext cx="337848" cy="649889"/>
              <a:chOff x="2049" y="1925"/>
              <a:chExt cx="334" cy="642"/>
            </a:xfrm>
            <a:grpFill/>
          </p:grpSpPr>
          <p:sp>
            <p:nvSpPr>
              <p:cNvPr id="273" name="Freeform 103"/>
              <p:cNvSpPr>
                <a:spLocks noChangeAspect="1"/>
              </p:cNvSpPr>
              <p:nvPr/>
            </p:nvSpPr>
            <p:spPr bwMode="gray">
              <a:xfrm>
                <a:off x="2083" y="2073"/>
                <a:ext cx="30" cy="45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147" y="5"/>
                  </a:cxn>
                  <a:cxn ang="0">
                    <a:pos x="106" y="27"/>
                  </a:cxn>
                  <a:cxn ang="0">
                    <a:pos x="54" y="70"/>
                  </a:cxn>
                  <a:cxn ang="0">
                    <a:pos x="54" y="87"/>
                  </a:cxn>
                  <a:cxn ang="0">
                    <a:pos x="61" y="106"/>
                  </a:cxn>
                  <a:cxn ang="0">
                    <a:pos x="38" y="113"/>
                  </a:cxn>
                  <a:cxn ang="0">
                    <a:pos x="11" y="95"/>
                  </a:cxn>
                  <a:cxn ang="0">
                    <a:pos x="0" y="131"/>
                  </a:cxn>
                  <a:cxn ang="0">
                    <a:pos x="0" y="181"/>
                  </a:cxn>
                  <a:cxn ang="0">
                    <a:pos x="22" y="216"/>
                  </a:cxn>
                  <a:cxn ang="0">
                    <a:pos x="7" y="238"/>
                  </a:cxn>
                  <a:cxn ang="0">
                    <a:pos x="4" y="248"/>
                  </a:cxn>
                  <a:cxn ang="0">
                    <a:pos x="11" y="271"/>
                  </a:cxn>
                  <a:cxn ang="0">
                    <a:pos x="50" y="250"/>
                  </a:cxn>
                  <a:cxn ang="0">
                    <a:pos x="52" y="230"/>
                  </a:cxn>
                  <a:cxn ang="0">
                    <a:pos x="67" y="221"/>
                  </a:cxn>
                  <a:cxn ang="0">
                    <a:pos x="81" y="202"/>
                  </a:cxn>
                  <a:cxn ang="0">
                    <a:pos x="106" y="203"/>
                  </a:cxn>
                  <a:cxn ang="0">
                    <a:pos x="134" y="179"/>
                  </a:cxn>
                  <a:cxn ang="0">
                    <a:pos x="140" y="152"/>
                  </a:cxn>
                  <a:cxn ang="0">
                    <a:pos x="126" y="149"/>
                  </a:cxn>
                  <a:cxn ang="0">
                    <a:pos x="126" y="127"/>
                  </a:cxn>
                  <a:cxn ang="0">
                    <a:pos x="142" y="106"/>
                  </a:cxn>
                  <a:cxn ang="0">
                    <a:pos x="163" y="104"/>
                  </a:cxn>
                  <a:cxn ang="0">
                    <a:pos x="180" y="89"/>
                  </a:cxn>
                  <a:cxn ang="0">
                    <a:pos x="171" y="90"/>
                  </a:cxn>
                  <a:cxn ang="0">
                    <a:pos x="160" y="75"/>
                  </a:cxn>
                  <a:cxn ang="0">
                    <a:pos x="169" y="0"/>
                  </a:cxn>
                </a:cxnLst>
                <a:rect l="0" t="0" r="r" b="b"/>
                <a:pathLst>
                  <a:path w="180" h="271">
                    <a:moveTo>
                      <a:pt x="169" y="0"/>
                    </a:moveTo>
                    <a:lnTo>
                      <a:pt x="147" y="5"/>
                    </a:lnTo>
                    <a:lnTo>
                      <a:pt x="106" y="27"/>
                    </a:lnTo>
                    <a:lnTo>
                      <a:pt x="54" y="70"/>
                    </a:lnTo>
                    <a:lnTo>
                      <a:pt x="54" y="87"/>
                    </a:lnTo>
                    <a:lnTo>
                      <a:pt x="61" y="106"/>
                    </a:lnTo>
                    <a:lnTo>
                      <a:pt x="38" y="113"/>
                    </a:lnTo>
                    <a:lnTo>
                      <a:pt x="11" y="95"/>
                    </a:lnTo>
                    <a:lnTo>
                      <a:pt x="0" y="131"/>
                    </a:lnTo>
                    <a:lnTo>
                      <a:pt x="0" y="181"/>
                    </a:lnTo>
                    <a:lnTo>
                      <a:pt x="22" y="216"/>
                    </a:lnTo>
                    <a:lnTo>
                      <a:pt x="7" y="238"/>
                    </a:lnTo>
                    <a:lnTo>
                      <a:pt x="4" y="248"/>
                    </a:lnTo>
                    <a:lnTo>
                      <a:pt x="11" y="271"/>
                    </a:lnTo>
                    <a:lnTo>
                      <a:pt x="50" y="250"/>
                    </a:lnTo>
                    <a:lnTo>
                      <a:pt x="52" y="230"/>
                    </a:lnTo>
                    <a:lnTo>
                      <a:pt x="67" y="221"/>
                    </a:lnTo>
                    <a:lnTo>
                      <a:pt x="81" y="202"/>
                    </a:lnTo>
                    <a:lnTo>
                      <a:pt x="106" y="203"/>
                    </a:lnTo>
                    <a:lnTo>
                      <a:pt x="134" y="179"/>
                    </a:lnTo>
                    <a:lnTo>
                      <a:pt x="140" y="152"/>
                    </a:lnTo>
                    <a:lnTo>
                      <a:pt x="126" y="149"/>
                    </a:lnTo>
                    <a:lnTo>
                      <a:pt x="126" y="127"/>
                    </a:lnTo>
                    <a:lnTo>
                      <a:pt x="142" y="106"/>
                    </a:lnTo>
                    <a:lnTo>
                      <a:pt x="163" y="104"/>
                    </a:lnTo>
                    <a:lnTo>
                      <a:pt x="180" y="89"/>
                    </a:lnTo>
                    <a:lnTo>
                      <a:pt x="171" y="90"/>
                    </a:lnTo>
                    <a:lnTo>
                      <a:pt x="160" y="75"/>
                    </a:lnTo>
                    <a:lnTo>
                      <a:pt x="169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4" name="Freeform 104"/>
              <p:cNvSpPr>
                <a:spLocks noChangeAspect="1"/>
              </p:cNvSpPr>
              <p:nvPr/>
            </p:nvSpPr>
            <p:spPr bwMode="gray">
              <a:xfrm>
                <a:off x="2211" y="2026"/>
                <a:ext cx="21" cy="15"/>
              </a:xfrm>
              <a:custGeom>
                <a:avLst/>
                <a:gdLst/>
                <a:ahLst/>
                <a:cxnLst>
                  <a:cxn ang="0">
                    <a:pos x="122" y="83"/>
                  </a:cxn>
                  <a:cxn ang="0">
                    <a:pos x="126" y="74"/>
                  </a:cxn>
                  <a:cxn ang="0">
                    <a:pos x="115" y="62"/>
                  </a:cxn>
                  <a:cxn ang="0">
                    <a:pos x="51" y="60"/>
                  </a:cxn>
                  <a:cxn ang="0">
                    <a:pos x="43" y="25"/>
                  </a:cxn>
                  <a:cxn ang="0">
                    <a:pos x="22" y="0"/>
                  </a:cxn>
                  <a:cxn ang="0">
                    <a:pos x="6" y="0"/>
                  </a:cxn>
                  <a:cxn ang="0">
                    <a:pos x="0" y="36"/>
                  </a:cxn>
                  <a:cxn ang="0">
                    <a:pos x="0" y="64"/>
                  </a:cxn>
                  <a:cxn ang="0">
                    <a:pos x="20" y="79"/>
                  </a:cxn>
                  <a:cxn ang="0">
                    <a:pos x="73" y="76"/>
                  </a:cxn>
                  <a:cxn ang="0">
                    <a:pos x="111" y="90"/>
                  </a:cxn>
                  <a:cxn ang="0">
                    <a:pos x="122" y="83"/>
                  </a:cxn>
                </a:cxnLst>
                <a:rect l="0" t="0" r="r" b="b"/>
                <a:pathLst>
                  <a:path w="126" h="90">
                    <a:moveTo>
                      <a:pt x="122" y="83"/>
                    </a:moveTo>
                    <a:lnTo>
                      <a:pt x="126" y="74"/>
                    </a:lnTo>
                    <a:lnTo>
                      <a:pt x="115" y="62"/>
                    </a:lnTo>
                    <a:lnTo>
                      <a:pt x="51" y="60"/>
                    </a:lnTo>
                    <a:lnTo>
                      <a:pt x="43" y="25"/>
                    </a:lnTo>
                    <a:lnTo>
                      <a:pt x="22" y="0"/>
                    </a:lnTo>
                    <a:lnTo>
                      <a:pt x="6" y="0"/>
                    </a:lnTo>
                    <a:lnTo>
                      <a:pt x="0" y="36"/>
                    </a:lnTo>
                    <a:lnTo>
                      <a:pt x="0" y="64"/>
                    </a:lnTo>
                    <a:lnTo>
                      <a:pt x="20" y="79"/>
                    </a:lnTo>
                    <a:lnTo>
                      <a:pt x="73" y="76"/>
                    </a:lnTo>
                    <a:lnTo>
                      <a:pt x="111" y="90"/>
                    </a:lnTo>
                    <a:lnTo>
                      <a:pt x="122" y="8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5" name="Freeform 105"/>
              <p:cNvSpPr>
                <a:spLocks noChangeAspect="1"/>
              </p:cNvSpPr>
              <p:nvPr/>
            </p:nvSpPr>
            <p:spPr bwMode="gray">
              <a:xfrm>
                <a:off x="2208" y="2042"/>
                <a:ext cx="7" cy="7"/>
              </a:xfrm>
              <a:custGeom>
                <a:avLst/>
                <a:gdLst/>
                <a:ahLst/>
                <a:cxnLst>
                  <a:cxn ang="0">
                    <a:pos x="41" y="35"/>
                  </a:cxn>
                  <a:cxn ang="0">
                    <a:pos x="43" y="22"/>
                  </a:cxn>
                  <a:cxn ang="0">
                    <a:pos x="31" y="10"/>
                  </a:cxn>
                  <a:cxn ang="0">
                    <a:pos x="16" y="0"/>
                  </a:cxn>
                  <a:cxn ang="0">
                    <a:pos x="2" y="5"/>
                  </a:cxn>
                  <a:cxn ang="0">
                    <a:pos x="0" y="27"/>
                  </a:cxn>
                  <a:cxn ang="0">
                    <a:pos x="14" y="44"/>
                  </a:cxn>
                  <a:cxn ang="0">
                    <a:pos x="41" y="35"/>
                  </a:cxn>
                </a:cxnLst>
                <a:rect l="0" t="0" r="r" b="b"/>
                <a:pathLst>
                  <a:path w="43" h="44">
                    <a:moveTo>
                      <a:pt x="41" y="35"/>
                    </a:moveTo>
                    <a:lnTo>
                      <a:pt x="43" y="22"/>
                    </a:lnTo>
                    <a:lnTo>
                      <a:pt x="31" y="10"/>
                    </a:lnTo>
                    <a:lnTo>
                      <a:pt x="16" y="0"/>
                    </a:lnTo>
                    <a:lnTo>
                      <a:pt x="2" y="5"/>
                    </a:lnTo>
                    <a:lnTo>
                      <a:pt x="0" y="27"/>
                    </a:lnTo>
                    <a:lnTo>
                      <a:pt x="14" y="44"/>
                    </a:lnTo>
                    <a:lnTo>
                      <a:pt x="41" y="3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6" name="Freeform 106"/>
              <p:cNvSpPr>
                <a:spLocks noChangeAspect="1"/>
              </p:cNvSpPr>
              <p:nvPr/>
            </p:nvSpPr>
            <p:spPr bwMode="gray">
              <a:xfrm>
                <a:off x="2142" y="2247"/>
                <a:ext cx="7" cy="16"/>
              </a:xfrm>
              <a:custGeom>
                <a:avLst/>
                <a:gdLst/>
                <a:ahLst/>
                <a:cxnLst>
                  <a:cxn ang="0">
                    <a:pos x="4" y="3"/>
                  </a:cxn>
                  <a:cxn ang="0">
                    <a:pos x="2" y="0"/>
                  </a:cxn>
                  <a:cxn ang="0">
                    <a:pos x="0" y="28"/>
                  </a:cxn>
                  <a:cxn ang="0">
                    <a:pos x="2" y="68"/>
                  </a:cxn>
                  <a:cxn ang="0">
                    <a:pos x="18" y="95"/>
                  </a:cxn>
                  <a:cxn ang="0">
                    <a:pos x="38" y="88"/>
                  </a:cxn>
                  <a:cxn ang="0">
                    <a:pos x="47" y="37"/>
                  </a:cxn>
                  <a:cxn ang="0">
                    <a:pos x="43" y="0"/>
                  </a:cxn>
                  <a:cxn ang="0">
                    <a:pos x="4" y="3"/>
                  </a:cxn>
                </a:cxnLst>
                <a:rect l="0" t="0" r="r" b="b"/>
                <a:pathLst>
                  <a:path w="47" h="95">
                    <a:moveTo>
                      <a:pt x="4" y="3"/>
                    </a:moveTo>
                    <a:lnTo>
                      <a:pt x="2" y="0"/>
                    </a:lnTo>
                    <a:lnTo>
                      <a:pt x="0" y="28"/>
                    </a:lnTo>
                    <a:lnTo>
                      <a:pt x="2" y="68"/>
                    </a:lnTo>
                    <a:lnTo>
                      <a:pt x="18" y="95"/>
                    </a:lnTo>
                    <a:lnTo>
                      <a:pt x="38" y="88"/>
                    </a:lnTo>
                    <a:lnTo>
                      <a:pt x="47" y="37"/>
                    </a:lnTo>
                    <a:lnTo>
                      <a:pt x="43" y="0"/>
                    </a:lnTo>
                    <a:lnTo>
                      <a:pt x="4" y="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7" name="Freeform 107"/>
              <p:cNvSpPr>
                <a:spLocks noChangeAspect="1"/>
              </p:cNvSpPr>
              <p:nvPr/>
            </p:nvSpPr>
            <p:spPr bwMode="gray">
              <a:xfrm>
                <a:off x="2102" y="2234"/>
                <a:ext cx="14" cy="17"/>
              </a:xfrm>
              <a:custGeom>
                <a:avLst/>
                <a:gdLst/>
                <a:ahLst/>
                <a:cxnLst>
                  <a:cxn ang="0">
                    <a:pos x="64" y="4"/>
                  </a:cxn>
                  <a:cxn ang="0">
                    <a:pos x="62" y="0"/>
                  </a:cxn>
                  <a:cxn ang="0">
                    <a:pos x="47" y="12"/>
                  </a:cxn>
                  <a:cxn ang="0">
                    <a:pos x="15" y="24"/>
                  </a:cxn>
                  <a:cxn ang="0">
                    <a:pos x="0" y="66"/>
                  </a:cxn>
                  <a:cxn ang="0">
                    <a:pos x="2" y="75"/>
                  </a:cxn>
                  <a:cxn ang="0">
                    <a:pos x="26" y="45"/>
                  </a:cxn>
                  <a:cxn ang="0">
                    <a:pos x="47" y="98"/>
                  </a:cxn>
                  <a:cxn ang="0">
                    <a:pos x="80" y="80"/>
                  </a:cxn>
                  <a:cxn ang="0">
                    <a:pos x="82" y="49"/>
                  </a:cxn>
                  <a:cxn ang="0">
                    <a:pos x="64" y="4"/>
                  </a:cxn>
                </a:cxnLst>
                <a:rect l="0" t="0" r="r" b="b"/>
                <a:pathLst>
                  <a:path w="82" h="98">
                    <a:moveTo>
                      <a:pt x="64" y="4"/>
                    </a:moveTo>
                    <a:lnTo>
                      <a:pt x="62" y="0"/>
                    </a:lnTo>
                    <a:lnTo>
                      <a:pt x="47" y="12"/>
                    </a:lnTo>
                    <a:lnTo>
                      <a:pt x="15" y="24"/>
                    </a:lnTo>
                    <a:lnTo>
                      <a:pt x="0" y="66"/>
                    </a:lnTo>
                    <a:lnTo>
                      <a:pt x="2" y="75"/>
                    </a:lnTo>
                    <a:lnTo>
                      <a:pt x="26" y="45"/>
                    </a:lnTo>
                    <a:lnTo>
                      <a:pt x="47" y="98"/>
                    </a:lnTo>
                    <a:lnTo>
                      <a:pt x="80" y="80"/>
                    </a:lnTo>
                    <a:lnTo>
                      <a:pt x="82" y="49"/>
                    </a:lnTo>
                    <a:lnTo>
                      <a:pt x="64" y="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8" name="Freeform 108"/>
              <p:cNvSpPr>
                <a:spLocks noChangeAspect="1"/>
              </p:cNvSpPr>
              <p:nvPr/>
            </p:nvSpPr>
            <p:spPr bwMode="gray">
              <a:xfrm>
                <a:off x="2118" y="2222"/>
                <a:ext cx="10" cy="18"/>
              </a:xfrm>
              <a:custGeom>
                <a:avLst/>
                <a:gdLst/>
                <a:ahLst/>
                <a:cxnLst>
                  <a:cxn ang="0">
                    <a:pos x="61" y="0"/>
                  </a:cxn>
                  <a:cxn ang="0">
                    <a:pos x="33" y="22"/>
                  </a:cxn>
                  <a:cxn ang="0">
                    <a:pos x="22" y="40"/>
                  </a:cxn>
                  <a:cxn ang="0">
                    <a:pos x="20" y="60"/>
                  </a:cxn>
                  <a:cxn ang="0">
                    <a:pos x="2" y="83"/>
                  </a:cxn>
                  <a:cxn ang="0">
                    <a:pos x="0" y="105"/>
                  </a:cxn>
                  <a:cxn ang="0">
                    <a:pos x="20" y="98"/>
                  </a:cxn>
                  <a:cxn ang="0">
                    <a:pos x="29" y="72"/>
                  </a:cxn>
                  <a:cxn ang="0">
                    <a:pos x="52" y="33"/>
                  </a:cxn>
                  <a:cxn ang="0">
                    <a:pos x="61" y="0"/>
                  </a:cxn>
                </a:cxnLst>
                <a:rect l="0" t="0" r="r" b="b"/>
                <a:pathLst>
                  <a:path w="61" h="105">
                    <a:moveTo>
                      <a:pt x="61" y="0"/>
                    </a:moveTo>
                    <a:lnTo>
                      <a:pt x="33" y="22"/>
                    </a:lnTo>
                    <a:lnTo>
                      <a:pt x="22" y="40"/>
                    </a:lnTo>
                    <a:lnTo>
                      <a:pt x="20" y="60"/>
                    </a:lnTo>
                    <a:lnTo>
                      <a:pt x="2" y="83"/>
                    </a:lnTo>
                    <a:lnTo>
                      <a:pt x="0" y="105"/>
                    </a:lnTo>
                    <a:lnTo>
                      <a:pt x="20" y="98"/>
                    </a:lnTo>
                    <a:lnTo>
                      <a:pt x="29" y="72"/>
                    </a:lnTo>
                    <a:lnTo>
                      <a:pt x="52" y="33"/>
                    </a:lnTo>
                    <a:lnTo>
                      <a:pt x="61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9" name="Freeform 109"/>
              <p:cNvSpPr>
                <a:spLocks noChangeAspect="1"/>
              </p:cNvSpPr>
              <p:nvPr/>
            </p:nvSpPr>
            <p:spPr bwMode="gray">
              <a:xfrm>
                <a:off x="2106" y="2190"/>
                <a:ext cx="22" cy="22"/>
              </a:xfrm>
              <a:custGeom>
                <a:avLst/>
                <a:gdLst/>
                <a:ahLst/>
                <a:cxnLst>
                  <a:cxn ang="0">
                    <a:pos x="6" y="115"/>
                  </a:cxn>
                  <a:cxn ang="0">
                    <a:pos x="0" y="105"/>
                  </a:cxn>
                  <a:cxn ang="0">
                    <a:pos x="2" y="119"/>
                  </a:cxn>
                  <a:cxn ang="0">
                    <a:pos x="23" y="130"/>
                  </a:cxn>
                  <a:cxn ang="0">
                    <a:pos x="61" y="130"/>
                  </a:cxn>
                  <a:cxn ang="0">
                    <a:pos x="95" y="103"/>
                  </a:cxn>
                  <a:cxn ang="0">
                    <a:pos x="129" y="96"/>
                  </a:cxn>
                  <a:cxn ang="0">
                    <a:pos x="124" y="73"/>
                  </a:cxn>
                  <a:cxn ang="0">
                    <a:pos x="62" y="15"/>
                  </a:cxn>
                  <a:cxn ang="0">
                    <a:pos x="58" y="0"/>
                  </a:cxn>
                  <a:cxn ang="0">
                    <a:pos x="34" y="5"/>
                  </a:cxn>
                  <a:cxn ang="0">
                    <a:pos x="21" y="20"/>
                  </a:cxn>
                  <a:cxn ang="0">
                    <a:pos x="23" y="40"/>
                  </a:cxn>
                  <a:cxn ang="0">
                    <a:pos x="54" y="58"/>
                  </a:cxn>
                  <a:cxn ang="0">
                    <a:pos x="49" y="88"/>
                  </a:cxn>
                  <a:cxn ang="0">
                    <a:pos x="56" y="92"/>
                  </a:cxn>
                  <a:cxn ang="0">
                    <a:pos x="49" y="105"/>
                  </a:cxn>
                  <a:cxn ang="0">
                    <a:pos x="32" y="115"/>
                  </a:cxn>
                  <a:cxn ang="0">
                    <a:pos x="6" y="115"/>
                  </a:cxn>
                </a:cxnLst>
                <a:rect l="0" t="0" r="r" b="b"/>
                <a:pathLst>
                  <a:path w="129" h="130">
                    <a:moveTo>
                      <a:pt x="6" y="115"/>
                    </a:moveTo>
                    <a:lnTo>
                      <a:pt x="0" y="105"/>
                    </a:lnTo>
                    <a:lnTo>
                      <a:pt x="2" y="119"/>
                    </a:lnTo>
                    <a:lnTo>
                      <a:pt x="23" y="130"/>
                    </a:lnTo>
                    <a:lnTo>
                      <a:pt x="61" y="130"/>
                    </a:lnTo>
                    <a:lnTo>
                      <a:pt x="95" y="103"/>
                    </a:lnTo>
                    <a:lnTo>
                      <a:pt x="129" y="96"/>
                    </a:lnTo>
                    <a:lnTo>
                      <a:pt x="124" y="73"/>
                    </a:lnTo>
                    <a:lnTo>
                      <a:pt x="62" y="15"/>
                    </a:lnTo>
                    <a:lnTo>
                      <a:pt x="58" y="0"/>
                    </a:lnTo>
                    <a:lnTo>
                      <a:pt x="34" y="5"/>
                    </a:lnTo>
                    <a:lnTo>
                      <a:pt x="21" y="20"/>
                    </a:lnTo>
                    <a:lnTo>
                      <a:pt x="23" y="40"/>
                    </a:lnTo>
                    <a:lnTo>
                      <a:pt x="54" y="58"/>
                    </a:lnTo>
                    <a:lnTo>
                      <a:pt x="49" y="88"/>
                    </a:lnTo>
                    <a:lnTo>
                      <a:pt x="56" y="92"/>
                    </a:lnTo>
                    <a:lnTo>
                      <a:pt x="49" y="105"/>
                    </a:lnTo>
                    <a:lnTo>
                      <a:pt x="32" y="115"/>
                    </a:lnTo>
                    <a:lnTo>
                      <a:pt x="6" y="11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0" name="Freeform 110"/>
              <p:cNvSpPr>
                <a:spLocks noChangeAspect="1"/>
              </p:cNvSpPr>
              <p:nvPr/>
            </p:nvSpPr>
            <p:spPr bwMode="gray">
              <a:xfrm>
                <a:off x="2095" y="2122"/>
                <a:ext cx="33" cy="40"/>
              </a:xfrm>
              <a:custGeom>
                <a:avLst/>
                <a:gdLst/>
                <a:ahLst/>
                <a:cxnLst>
                  <a:cxn ang="0">
                    <a:pos x="78" y="4"/>
                  </a:cxn>
                  <a:cxn ang="0">
                    <a:pos x="72" y="0"/>
                  </a:cxn>
                  <a:cxn ang="0">
                    <a:pos x="60" y="80"/>
                  </a:cxn>
                  <a:cxn ang="0">
                    <a:pos x="31" y="51"/>
                  </a:cxn>
                  <a:cxn ang="0">
                    <a:pos x="9" y="80"/>
                  </a:cxn>
                  <a:cxn ang="0">
                    <a:pos x="0" y="115"/>
                  </a:cxn>
                  <a:cxn ang="0">
                    <a:pos x="15" y="125"/>
                  </a:cxn>
                  <a:cxn ang="0">
                    <a:pos x="42" y="125"/>
                  </a:cxn>
                  <a:cxn ang="0">
                    <a:pos x="58" y="169"/>
                  </a:cxn>
                  <a:cxn ang="0">
                    <a:pos x="78" y="189"/>
                  </a:cxn>
                  <a:cxn ang="0">
                    <a:pos x="78" y="210"/>
                  </a:cxn>
                  <a:cxn ang="0">
                    <a:pos x="153" y="201"/>
                  </a:cxn>
                  <a:cxn ang="0">
                    <a:pos x="155" y="240"/>
                  </a:cxn>
                  <a:cxn ang="0">
                    <a:pos x="177" y="230"/>
                  </a:cxn>
                  <a:cxn ang="0">
                    <a:pos x="201" y="176"/>
                  </a:cxn>
                  <a:cxn ang="0">
                    <a:pos x="150" y="169"/>
                  </a:cxn>
                  <a:cxn ang="0">
                    <a:pos x="138" y="156"/>
                  </a:cxn>
                  <a:cxn ang="0">
                    <a:pos x="138" y="118"/>
                  </a:cxn>
                  <a:cxn ang="0">
                    <a:pos x="110" y="82"/>
                  </a:cxn>
                  <a:cxn ang="0">
                    <a:pos x="110" y="58"/>
                  </a:cxn>
                  <a:cxn ang="0">
                    <a:pos x="104" y="33"/>
                  </a:cxn>
                  <a:cxn ang="0">
                    <a:pos x="78" y="4"/>
                  </a:cxn>
                </a:cxnLst>
                <a:rect l="0" t="0" r="r" b="b"/>
                <a:pathLst>
                  <a:path w="201" h="240">
                    <a:moveTo>
                      <a:pt x="78" y="4"/>
                    </a:moveTo>
                    <a:lnTo>
                      <a:pt x="72" y="0"/>
                    </a:lnTo>
                    <a:lnTo>
                      <a:pt x="60" y="80"/>
                    </a:lnTo>
                    <a:lnTo>
                      <a:pt x="31" y="51"/>
                    </a:lnTo>
                    <a:lnTo>
                      <a:pt x="9" y="80"/>
                    </a:lnTo>
                    <a:lnTo>
                      <a:pt x="0" y="115"/>
                    </a:lnTo>
                    <a:lnTo>
                      <a:pt x="15" y="125"/>
                    </a:lnTo>
                    <a:lnTo>
                      <a:pt x="42" y="125"/>
                    </a:lnTo>
                    <a:lnTo>
                      <a:pt x="58" y="169"/>
                    </a:lnTo>
                    <a:lnTo>
                      <a:pt x="78" y="189"/>
                    </a:lnTo>
                    <a:lnTo>
                      <a:pt x="78" y="210"/>
                    </a:lnTo>
                    <a:lnTo>
                      <a:pt x="153" y="201"/>
                    </a:lnTo>
                    <a:lnTo>
                      <a:pt x="155" y="240"/>
                    </a:lnTo>
                    <a:lnTo>
                      <a:pt x="177" y="230"/>
                    </a:lnTo>
                    <a:lnTo>
                      <a:pt x="201" y="176"/>
                    </a:lnTo>
                    <a:lnTo>
                      <a:pt x="150" y="169"/>
                    </a:lnTo>
                    <a:lnTo>
                      <a:pt x="138" y="156"/>
                    </a:lnTo>
                    <a:lnTo>
                      <a:pt x="138" y="118"/>
                    </a:lnTo>
                    <a:lnTo>
                      <a:pt x="110" y="82"/>
                    </a:lnTo>
                    <a:lnTo>
                      <a:pt x="110" y="58"/>
                    </a:lnTo>
                    <a:lnTo>
                      <a:pt x="104" y="33"/>
                    </a:lnTo>
                    <a:lnTo>
                      <a:pt x="78" y="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1" name="Freeform 111"/>
              <p:cNvSpPr>
                <a:spLocks noChangeAspect="1"/>
              </p:cNvSpPr>
              <p:nvPr/>
            </p:nvSpPr>
            <p:spPr bwMode="gray">
              <a:xfrm>
                <a:off x="2174" y="2380"/>
                <a:ext cx="10" cy="10"/>
              </a:xfrm>
              <a:custGeom>
                <a:avLst/>
                <a:gdLst/>
                <a:ahLst/>
                <a:cxnLst>
                  <a:cxn ang="0">
                    <a:pos x="43" y="59"/>
                  </a:cxn>
                  <a:cxn ang="0">
                    <a:pos x="63" y="38"/>
                  </a:cxn>
                  <a:cxn ang="0">
                    <a:pos x="18" y="2"/>
                  </a:cxn>
                  <a:cxn ang="0">
                    <a:pos x="0" y="0"/>
                  </a:cxn>
                  <a:cxn ang="0">
                    <a:pos x="43" y="59"/>
                  </a:cxn>
                </a:cxnLst>
                <a:rect l="0" t="0" r="r" b="b"/>
                <a:pathLst>
                  <a:path w="63" h="59">
                    <a:moveTo>
                      <a:pt x="43" y="59"/>
                    </a:moveTo>
                    <a:lnTo>
                      <a:pt x="63" y="38"/>
                    </a:lnTo>
                    <a:lnTo>
                      <a:pt x="18" y="2"/>
                    </a:lnTo>
                    <a:lnTo>
                      <a:pt x="0" y="0"/>
                    </a:lnTo>
                    <a:lnTo>
                      <a:pt x="43" y="5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2" name="Freeform 112"/>
              <p:cNvSpPr>
                <a:spLocks noChangeAspect="1"/>
              </p:cNvSpPr>
              <p:nvPr/>
            </p:nvSpPr>
            <p:spPr bwMode="gray">
              <a:xfrm>
                <a:off x="2115" y="2061"/>
                <a:ext cx="268" cy="506"/>
              </a:xfrm>
              <a:custGeom>
                <a:avLst/>
                <a:gdLst/>
                <a:ahLst/>
                <a:cxnLst>
                  <a:cxn ang="0">
                    <a:pos x="850" y="2841"/>
                  </a:cxn>
                  <a:cxn ang="0">
                    <a:pos x="975" y="2751"/>
                  </a:cxn>
                  <a:cxn ang="0">
                    <a:pos x="1225" y="2776"/>
                  </a:cxn>
                  <a:cxn ang="0">
                    <a:pos x="1534" y="2606"/>
                  </a:cxn>
                  <a:cxn ang="0">
                    <a:pos x="1421" y="2513"/>
                  </a:cxn>
                  <a:cxn ang="0">
                    <a:pos x="1475" y="2460"/>
                  </a:cxn>
                  <a:cxn ang="0">
                    <a:pos x="1579" y="2347"/>
                  </a:cxn>
                  <a:cxn ang="0">
                    <a:pos x="1493" y="2067"/>
                  </a:cxn>
                  <a:cxn ang="0">
                    <a:pos x="1256" y="2108"/>
                  </a:cxn>
                  <a:cxn ang="0">
                    <a:pos x="1266" y="1890"/>
                  </a:cxn>
                  <a:cxn ang="0">
                    <a:pos x="1286" y="1844"/>
                  </a:cxn>
                  <a:cxn ang="0">
                    <a:pos x="1177" y="1618"/>
                  </a:cxn>
                  <a:cxn ang="0">
                    <a:pos x="1002" y="1439"/>
                  </a:cxn>
                  <a:cxn ang="0">
                    <a:pos x="852" y="1095"/>
                  </a:cxn>
                  <a:cxn ang="0">
                    <a:pos x="579" y="991"/>
                  </a:cxn>
                  <a:cxn ang="0">
                    <a:pos x="674" y="859"/>
                  </a:cxn>
                  <a:cxn ang="0">
                    <a:pos x="738" y="753"/>
                  </a:cxn>
                  <a:cxn ang="0">
                    <a:pos x="873" y="408"/>
                  </a:cxn>
                  <a:cxn ang="0">
                    <a:pos x="575" y="361"/>
                  </a:cxn>
                  <a:cxn ang="0">
                    <a:pos x="375" y="389"/>
                  </a:cxn>
                  <a:cxn ang="0">
                    <a:pos x="410" y="290"/>
                  </a:cxn>
                  <a:cxn ang="0">
                    <a:pos x="565" y="0"/>
                  </a:cxn>
                  <a:cxn ang="0">
                    <a:pos x="282" y="22"/>
                  </a:cxn>
                  <a:cxn ang="0">
                    <a:pos x="140" y="223"/>
                  </a:cxn>
                  <a:cxn ang="0">
                    <a:pos x="95" y="427"/>
                  </a:cxn>
                  <a:cxn ang="0">
                    <a:pos x="125" y="498"/>
                  </a:cxn>
                  <a:cxn ang="0">
                    <a:pos x="97" y="591"/>
                  </a:cxn>
                  <a:cxn ang="0">
                    <a:pos x="20" y="726"/>
                  </a:cxn>
                  <a:cxn ang="0">
                    <a:pos x="127" y="802"/>
                  </a:cxn>
                  <a:cxn ang="0">
                    <a:pos x="115" y="949"/>
                  </a:cxn>
                  <a:cxn ang="0">
                    <a:pos x="129" y="1068"/>
                  </a:cxn>
                  <a:cxn ang="0">
                    <a:pos x="109" y="1230"/>
                  </a:cxn>
                  <a:cxn ang="0">
                    <a:pos x="203" y="924"/>
                  </a:cxn>
                  <a:cxn ang="0">
                    <a:pos x="199" y="1020"/>
                  </a:cxn>
                  <a:cxn ang="0">
                    <a:pos x="295" y="1016"/>
                  </a:cxn>
                  <a:cxn ang="0">
                    <a:pos x="289" y="1151"/>
                  </a:cxn>
                  <a:cxn ang="0">
                    <a:pos x="225" y="1387"/>
                  </a:cxn>
                  <a:cxn ang="0">
                    <a:pos x="244" y="1432"/>
                  </a:cxn>
                  <a:cxn ang="0">
                    <a:pos x="356" y="1419"/>
                  </a:cxn>
                  <a:cxn ang="0">
                    <a:pos x="606" y="1392"/>
                  </a:cxn>
                  <a:cxn ang="0">
                    <a:pos x="543" y="1606"/>
                  </a:cxn>
                  <a:cxn ang="0">
                    <a:pos x="674" y="1628"/>
                  </a:cxn>
                  <a:cxn ang="0">
                    <a:pos x="672" y="1797"/>
                  </a:cxn>
                  <a:cxn ang="0">
                    <a:pos x="628" y="1951"/>
                  </a:cxn>
                  <a:cxn ang="0">
                    <a:pos x="367" y="2084"/>
                  </a:cxn>
                  <a:cxn ang="0">
                    <a:pos x="405" y="2295"/>
                  </a:cxn>
                  <a:cxn ang="0">
                    <a:pos x="223" y="2513"/>
                  </a:cxn>
                  <a:cxn ang="0">
                    <a:pos x="363" y="2513"/>
                  </a:cxn>
                  <a:cxn ang="0">
                    <a:pos x="528" y="2581"/>
                  </a:cxn>
                  <a:cxn ang="0">
                    <a:pos x="727" y="2475"/>
                  </a:cxn>
                  <a:cxn ang="0">
                    <a:pos x="581" y="2653"/>
                  </a:cxn>
                  <a:cxn ang="0">
                    <a:pos x="176" y="2949"/>
                  </a:cxn>
                  <a:cxn ang="0">
                    <a:pos x="172" y="3025"/>
                  </a:cxn>
                  <a:cxn ang="0">
                    <a:pos x="291" y="2926"/>
                  </a:cxn>
                  <a:cxn ang="0">
                    <a:pos x="555" y="2831"/>
                  </a:cxn>
                </a:cxnLst>
                <a:rect l="0" t="0" r="r" b="b"/>
                <a:pathLst>
                  <a:path w="1604" h="3037">
                    <a:moveTo>
                      <a:pt x="742" y="2865"/>
                    </a:moveTo>
                    <a:lnTo>
                      <a:pt x="747" y="2867"/>
                    </a:lnTo>
                    <a:lnTo>
                      <a:pt x="758" y="2847"/>
                    </a:lnTo>
                    <a:lnTo>
                      <a:pt x="793" y="2838"/>
                    </a:lnTo>
                    <a:lnTo>
                      <a:pt x="830" y="2849"/>
                    </a:lnTo>
                    <a:lnTo>
                      <a:pt x="850" y="2841"/>
                    </a:lnTo>
                    <a:lnTo>
                      <a:pt x="840" y="2814"/>
                    </a:lnTo>
                    <a:lnTo>
                      <a:pt x="934" y="2811"/>
                    </a:lnTo>
                    <a:lnTo>
                      <a:pt x="945" y="2800"/>
                    </a:lnTo>
                    <a:lnTo>
                      <a:pt x="970" y="2788"/>
                    </a:lnTo>
                    <a:lnTo>
                      <a:pt x="975" y="2771"/>
                    </a:lnTo>
                    <a:lnTo>
                      <a:pt x="975" y="2751"/>
                    </a:lnTo>
                    <a:lnTo>
                      <a:pt x="997" y="2767"/>
                    </a:lnTo>
                    <a:lnTo>
                      <a:pt x="1022" y="2776"/>
                    </a:lnTo>
                    <a:lnTo>
                      <a:pt x="1053" y="2767"/>
                    </a:lnTo>
                    <a:lnTo>
                      <a:pt x="1063" y="2781"/>
                    </a:lnTo>
                    <a:lnTo>
                      <a:pt x="1083" y="2798"/>
                    </a:lnTo>
                    <a:lnTo>
                      <a:pt x="1225" y="2776"/>
                    </a:lnTo>
                    <a:lnTo>
                      <a:pt x="1268" y="2786"/>
                    </a:lnTo>
                    <a:lnTo>
                      <a:pt x="1448" y="2734"/>
                    </a:lnTo>
                    <a:lnTo>
                      <a:pt x="1452" y="2721"/>
                    </a:lnTo>
                    <a:lnTo>
                      <a:pt x="1534" y="2662"/>
                    </a:lnTo>
                    <a:lnTo>
                      <a:pt x="1543" y="2622"/>
                    </a:lnTo>
                    <a:lnTo>
                      <a:pt x="1534" y="2606"/>
                    </a:lnTo>
                    <a:lnTo>
                      <a:pt x="1441" y="2608"/>
                    </a:lnTo>
                    <a:lnTo>
                      <a:pt x="1397" y="2604"/>
                    </a:lnTo>
                    <a:lnTo>
                      <a:pt x="1394" y="2570"/>
                    </a:lnTo>
                    <a:lnTo>
                      <a:pt x="1376" y="2548"/>
                    </a:lnTo>
                    <a:lnTo>
                      <a:pt x="1414" y="2534"/>
                    </a:lnTo>
                    <a:lnTo>
                      <a:pt x="1421" y="2513"/>
                    </a:lnTo>
                    <a:lnTo>
                      <a:pt x="1439" y="2493"/>
                    </a:lnTo>
                    <a:lnTo>
                      <a:pt x="1430" y="2483"/>
                    </a:lnTo>
                    <a:lnTo>
                      <a:pt x="1410" y="2473"/>
                    </a:lnTo>
                    <a:lnTo>
                      <a:pt x="1432" y="2458"/>
                    </a:lnTo>
                    <a:lnTo>
                      <a:pt x="1457" y="2448"/>
                    </a:lnTo>
                    <a:lnTo>
                      <a:pt x="1475" y="2460"/>
                    </a:lnTo>
                    <a:lnTo>
                      <a:pt x="1505" y="2450"/>
                    </a:lnTo>
                    <a:lnTo>
                      <a:pt x="1511" y="2428"/>
                    </a:lnTo>
                    <a:lnTo>
                      <a:pt x="1505" y="2395"/>
                    </a:lnTo>
                    <a:lnTo>
                      <a:pt x="1522" y="2397"/>
                    </a:lnTo>
                    <a:lnTo>
                      <a:pt x="1550" y="2383"/>
                    </a:lnTo>
                    <a:lnTo>
                      <a:pt x="1579" y="2347"/>
                    </a:lnTo>
                    <a:lnTo>
                      <a:pt x="1599" y="2268"/>
                    </a:lnTo>
                    <a:lnTo>
                      <a:pt x="1604" y="2211"/>
                    </a:lnTo>
                    <a:lnTo>
                      <a:pt x="1592" y="2151"/>
                    </a:lnTo>
                    <a:lnTo>
                      <a:pt x="1558" y="2104"/>
                    </a:lnTo>
                    <a:lnTo>
                      <a:pt x="1522" y="2080"/>
                    </a:lnTo>
                    <a:lnTo>
                      <a:pt x="1493" y="2067"/>
                    </a:lnTo>
                    <a:lnTo>
                      <a:pt x="1444" y="2065"/>
                    </a:lnTo>
                    <a:lnTo>
                      <a:pt x="1362" y="2081"/>
                    </a:lnTo>
                    <a:lnTo>
                      <a:pt x="1324" y="2133"/>
                    </a:lnTo>
                    <a:lnTo>
                      <a:pt x="1308" y="2117"/>
                    </a:lnTo>
                    <a:lnTo>
                      <a:pt x="1273" y="2112"/>
                    </a:lnTo>
                    <a:lnTo>
                      <a:pt x="1256" y="2108"/>
                    </a:lnTo>
                    <a:lnTo>
                      <a:pt x="1270" y="2072"/>
                    </a:lnTo>
                    <a:lnTo>
                      <a:pt x="1315" y="2018"/>
                    </a:lnTo>
                    <a:lnTo>
                      <a:pt x="1324" y="1995"/>
                    </a:lnTo>
                    <a:lnTo>
                      <a:pt x="1324" y="1959"/>
                    </a:lnTo>
                    <a:lnTo>
                      <a:pt x="1288" y="1909"/>
                    </a:lnTo>
                    <a:lnTo>
                      <a:pt x="1266" y="1890"/>
                    </a:lnTo>
                    <a:lnTo>
                      <a:pt x="1254" y="1869"/>
                    </a:lnTo>
                    <a:lnTo>
                      <a:pt x="1234" y="1859"/>
                    </a:lnTo>
                    <a:lnTo>
                      <a:pt x="1182" y="1808"/>
                    </a:lnTo>
                    <a:lnTo>
                      <a:pt x="1198" y="1800"/>
                    </a:lnTo>
                    <a:lnTo>
                      <a:pt x="1239" y="1838"/>
                    </a:lnTo>
                    <a:lnTo>
                      <a:pt x="1286" y="1844"/>
                    </a:lnTo>
                    <a:lnTo>
                      <a:pt x="1288" y="1842"/>
                    </a:lnTo>
                    <a:lnTo>
                      <a:pt x="1279" y="1784"/>
                    </a:lnTo>
                    <a:lnTo>
                      <a:pt x="1252" y="1761"/>
                    </a:lnTo>
                    <a:lnTo>
                      <a:pt x="1218" y="1714"/>
                    </a:lnTo>
                    <a:lnTo>
                      <a:pt x="1204" y="1660"/>
                    </a:lnTo>
                    <a:lnTo>
                      <a:pt x="1177" y="1618"/>
                    </a:lnTo>
                    <a:lnTo>
                      <a:pt x="1159" y="1579"/>
                    </a:lnTo>
                    <a:lnTo>
                      <a:pt x="1126" y="1530"/>
                    </a:lnTo>
                    <a:lnTo>
                      <a:pt x="1083" y="1511"/>
                    </a:lnTo>
                    <a:lnTo>
                      <a:pt x="1030" y="1502"/>
                    </a:lnTo>
                    <a:lnTo>
                      <a:pt x="1017" y="1488"/>
                    </a:lnTo>
                    <a:lnTo>
                      <a:pt x="1002" y="1439"/>
                    </a:lnTo>
                    <a:lnTo>
                      <a:pt x="975" y="1397"/>
                    </a:lnTo>
                    <a:lnTo>
                      <a:pt x="952" y="1347"/>
                    </a:lnTo>
                    <a:lnTo>
                      <a:pt x="940" y="1306"/>
                    </a:lnTo>
                    <a:lnTo>
                      <a:pt x="927" y="1164"/>
                    </a:lnTo>
                    <a:lnTo>
                      <a:pt x="893" y="1139"/>
                    </a:lnTo>
                    <a:lnTo>
                      <a:pt x="852" y="1095"/>
                    </a:lnTo>
                    <a:lnTo>
                      <a:pt x="828" y="1051"/>
                    </a:lnTo>
                    <a:lnTo>
                      <a:pt x="722" y="994"/>
                    </a:lnTo>
                    <a:lnTo>
                      <a:pt x="701" y="989"/>
                    </a:lnTo>
                    <a:lnTo>
                      <a:pt x="638" y="1014"/>
                    </a:lnTo>
                    <a:lnTo>
                      <a:pt x="581" y="998"/>
                    </a:lnTo>
                    <a:lnTo>
                      <a:pt x="579" y="991"/>
                    </a:lnTo>
                    <a:lnTo>
                      <a:pt x="588" y="962"/>
                    </a:lnTo>
                    <a:lnTo>
                      <a:pt x="611" y="939"/>
                    </a:lnTo>
                    <a:lnTo>
                      <a:pt x="641" y="931"/>
                    </a:lnTo>
                    <a:lnTo>
                      <a:pt x="682" y="928"/>
                    </a:lnTo>
                    <a:lnTo>
                      <a:pt x="715" y="912"/>
                    </a:lnTo>
                    <a:lnTo>
                      <a:pt x="674" y="859"/>
                    </a:lnTo>
                    <a:lnTo>
                      <a:pt x="656" y="849"/>
                    </a:lnTo>
                    <a:lnTo>
                      <a:pt x="650" y="829"/>
                    </a:lnTo>
                    <a:lnTo>
                      <a:pt x="686" y="831"/>
                    </a:lnTo>
                    <a:lnTo>
                      <a:pt x="709" y="816"/>
                    </a:lnTo>
                    <a:lnTo>
                      <a:pt x="731" y="783"/>
                    </a:lnTo>
                    <a:lnTo>
                      <a:pt x="738" y="753"/>
                    </a:lnTo>
                    <a:lnTo>
                      <a:pt x="787" y="681"/>
                    </a:lnTo>
                    <a:lnTo>
                      <a:pt x="794" y="644"/>
                    </a:lnTo>
                    <a:lnTo>
                      <a:pt x="809" y="601"/>
                    </a:lnTo>
                    <a:lnTo>
                      <a:pt x="821" y="540"/>
                    </a:lnTo>
                    <a:lnTo>
                      <a:pt x="873" y="481"/>
                    </a:lnTo>
                    <a:lnTo>
                      <a:pt x="873" y="408"/>
                    </a:lnTo>
                    <a:lnTo>
                      <a:pt x="860" y="376"/>
                    </a:lnTo>
                    <a:lnTo>
                      <a:pt x="797" y="372"/>
                    </a:lnTo>
                    <a:lnTo>
                      <a:pt x="747" y="378"/>
                    </a:lnTo>
                    <a:lnTo>
                      <a:pt x="664" y="366"/>
                    </a:lnTo>
                    <a:lnTo>
                      <a:pt x="620" y="375"/>
                    </a:lnTo>
                    <a:lnTo>
                      <a:pt x="575" y="361"/>
                    </a:lnTo>
                    <a:lnTo>
                      <a:pt x="440" y="408"/>
                    </a:lnTo>
                    <a:lnTo>
                      <a:pt x="413" y="432"/>
                    </a:lnTo>
                    <a:lnTo>
                      <a:pt x="397" y="419"/>
                    </a:lnTo>
                    <a:lnTo>
                      <a:pt x="405" y="393"/>
                    </a:lnTo>
                    <a:lnTo>
                      <a:pt x="405" y="380"/>
                    </a:lnTo>
                    <a:lnTo>
                      <a:pt x="375" y="389"/>
                    </a:lnTo>
                    <a:lnTo>
                      <a:pt x="375" y="372"/>
                    </a:lnTo>
                    <a:lnTo>
                      <a:pt x="428" y="356"/>
                    </a:lnTo>
                    <a:lnTo>
                      <a:pt x="462" y="321"/>
                    </a:lnTo>
                    <a:lnTo>
                      <a:pt x="399" y="316"/>
                    </a:lnTo>
                    <a:lnTo>
                      <a:pt x="405" y="286"/>
                    </a:lnTo>
                    <a:lnTo>
                      <a:pt x="410" y="290"/>
                    </a:lnTo>
                    <a:lnTo>
                      <a:pt x="446" y="245"/>
                    </a:lnTo>
                    <a:lnTo>
                      <a:pt x="521" y="199"/>
                    </a:lnTo>
                    <a:lnTo>
                      <a:pt x="551" y="144"/>
                    </a:lnTo>
                    <a:lnTo>
                      <a:pt x="600" y="112"/>
                    </a:lnTo>
                    <a:lnTo>
                      <a:pt x="611" y="16"/>
                    </a:lnTo>
                    <a:lnTo>
                      <a:pt x="565" y="0"/>
                    </a:lnTo>
                    <a:lnTo>
                      <a:pt x="514" y="19"/>
                    </a:lnTo>
                    <a:lnTo>
                      <a:pt x="462" y="29"/>
                    </a:lnTo>
                    <a:lnTo>
                      <a:pt x="419" y="29"/>
                    </a:lnTo>
                    <a:lnTo>
                      <a:pt x="358" y="44"/>
                    </a:lnTo>
                    <a:lnTo>
                      <a:pt x="354" y="39"/>
                    </a:lnTo>
                    <a:lnTo>
                      <a:pt x="282" y="22"/>
                    </a:lnTo>
                    <a:lnTo>
                      <a:pt x="242" y="33"/>
                    </a:lnTo>
                    <a:lnTo>
                      <a:pt x="203" y="98"/>
                    </a:lnTo>
                    <a:lnTo>
                      <a:pt x="201" y="156"/>
                    </a:lnTo>
                    <a:lnTo>
                      <a:pt x="158" y="159"/>
                    </a:lnTo>
                    <a:lnTo>
                      <a:pt x="160" y="213"/>
                    </a:lnTo>
                    <a:lnTo>
                      <a:pt x="140" y="223"/>
                    </a:lnTo>
                    <a:lnTo>
                      <a:pt x="147" y="242"/>
                    </a:lnTo>
                    <a:lnTo>
                      <a:pt x="176" y="272"/>
                    </a:lnTo>
                    <a:lnTo>
                      <a:pt x="74" y="327"/>
                    </a:lnTo>
                    <a:lnTo>
                      <a:pt x="77" y="405"/>
                    </a:lnTo>
                    <a:lnTo>
                      <a:pt x="102" y="421"/>
                    </a:lnTo>
                    <a:lnTo>
                      <a:pt x="95" y="427"/>
                    </a:lnTo>
                    <a:lnTo>
                      <a:pt x="70" y="424"/>
                    </a:lnTo>
                    <a:lnTo>
                      <a:pt x="59" y="429"/>
                    </a:lnTo>
                    <a:lnTo>
                      <a:pt x="62" y="487"/>
                    </a:lnTo>
                    <a:lnTo>
                      <a:pt x="86" y="489"/>
                    </a:lnTo>
                    <a:lnTo>
                      <a:pt x="129" y="481"/>
                    </a:lnTo>
                    <a:lnTo>
                      <a:pt x="125" y="498"/>
                    </a:lnTo>
                    <a:lnTo>
                      <a:pt x="105" y="509"/>
                    </a:lnTo>
                    <a:lnTo>
                      <a:pt x="127" y="516"/>
                    </a:lnTo>
                    <a:lnTo>
                      <a:pt x="106" y="548"/>
                    </a:lnTo>
                    <a:lnTo>
                      <a:pt x="102" y="563"/>
                    </a:lnTo>
                    <a:lnTo>
                      <a:pt x="106" y="587"/>
                    </a:lnTo>
                    <a:lnTo>
                      <a:pt x="97" y="591"/>
                    </a:lnTo>
                    <a:lnTo>
                      <a:pt x="84" y="608"/>
                    </a:lnTo>
                    <a:lnTo>
                      <a:pt x="84" y="624"/>
                    </a:lnTo>
                    <a:lnTo>
                      <a:pt x="70" y="637"/>
                    </a:lnTo>
                    <a:lnTo>
                      <a:pt x="62" y="662"/>
                    </a:lnTo>
                    <a:lnTo>
                      <a:pt x="59" y="716"/>
                    </a:lnTo>
                    <a:lnTo>
                      <a:pt x="20" y="726"/>
                    </a:lnTo>
                    <a:lnTo>
                      <a:pt x="0" y="739"/>
                    </a:lnTo>
                    <a:lnTo>
                      <a:pt x="2" y="751"/>
                    </a:lnTo>
                    <a:lnTo>
                      <a:pt x="38" y="754"/>
                    </a:lnTo>
                    <a:lnTo>
                      <a:pt x="43" y="788"/>
                    </a:lnTo>
                    <a:lnTo>
                      <a:pt x="88" y="827"/>
                    </a:lnTo>
                    <a:lnTo>
                      <a:pt x="127" y="802"/>
                    </a:lnTo>
                    <a:lnTo>
                      <a:pt x="160" y="767"/>
                    </a:lnTo>
                    <a:lnTo>
                      <a:pt x="168" y="763"/>
                    </a:lnTo>
                    <a:lnTo>
                      <a:pt x="172" y="771"/>
                    </a:lnTo>
                    <a:lnTo>
                      <a:pt x="172" y="791"/>
                    </a:lnTo>
                    <a:lnTo>
                      <a:pt x="125" y="906"/>
                    </a:lnTo>
                    <a:lnTo>
                      <a:pt x="115" y="949"/>
                    </a:lnTo>
                    <a:lnTo>
                      <a:pt x="115" y="964"/>
                    </a:lnTo>
                    <a:lnTo>
                      <a:pt x="106" y="984"/>
                    </a:lnTo>
                    <a:lnTo>
                      <a:pt x="99" y="1027"/>
                    </a:lnTo>
                    <a:lnTo>
                      <a:pt x="99" y="1058"/>
                    </a:lnTo>
                    <a:lnTo>
                      <a:pt x="119" y="1053"/>
                    </a:lnTo>
                    <a:lnTo>
                      <a:pt x="129" y="1068"/>
                    </a:lnTo>
                    <a:lnTo>
                      <a:pt x="127" y="1090"/>
                    </a:lnTo>
                    <a:lnTo>
                      <a:pt x="95" y="1147"/>
                    </a:lnTo>
                    <a:lnTo>
                      <a:pt x="72" y="1234"/>
                    </a:lnTo>
                    <a:lnTo>
                      <a:pt x="72" y="1246"/>
                    </a:lnTo>
                    <a:lnTo>
                      <a:pt x="97" y="1246"/>
                    </a:lnTo>
                    <a:lnTo>
                      <a:pt x="109" y="1230"/>
                    </a:lnTo>
                    <a:lnTo>
                      <a:pt x="119" y="1184"/>
                    </a:lnTo>
                    <a:lnTo>
                      <a:pt x="160" y="1086"/>
                    </a:lnTo>
                    <a:lnTo>
                      <a:pt x="158" y="1037"/>
                    </a:lnTo>
                    <a:lnTo>
                      <a:pt x="147" y="1008"/>
                    </a:lnTo>
                    <a:lnTo>
                      <a:pt x="144" y="994"/>
                    </a:lnTo>
                    <a:lnTo>
                      <a:pt x="203" y="924"/>
                    </a:lnTo>
                    <a:lnTo>
                      <a:pt x="201" y="949"/>
                    </a:lnTo>
                    <a:lnTo>
                      <a:pt x="174" y="1010"/>
                    </a:lnTo>
                    <a:lnTo>
                      <a:pt x="174" y="1051"/>
                    </a:lnTo>
                    <a:lnTo>
                      <a:pt x="182" y="1039"/>
                    </a:lnTo>
                    <a:lnTo>
                      <a:pt x="195" y="1037"/>
                    </a:lnTo>
                    <a:lnTo>
                      <a:pt x="199" y="1020"/>
                    </a:lnTo>
                    <a:lnTo>
                      <a:pt x="208" y="1014"/>
                    </a:lnTo>
                    <a:lnTo>
                      <a:pt x="232" y="1029"/>
                    </a:lnTo>
                    <a:lnTo>
                      <a:pt x="239" y="1025"/>
                    </a:lnTo>
                    <a:lnTo>
                      <a:pt x="239" y="975"/>
                    </a:lnTo>
                    <a:lnTo>
                      <a:pt x="273" y="994"/>
                    </a:lnTo>
                    <a:lnTo>
                      <a:pt x="295" y="1016"/>
                    </a:lnTo>
                    <a:lnTo>
                      <a:pt x="275" y="1020"/>
                    </a:lnTo>
                    <a:lnTo>
                      <a:pt x="266" y="1039"/>
                    </a:lnTo>
                    <a:lnTo>
                      <a:pt x="260" y="1058"/>
                    </a:lnTo>
                    <a:lnTo>
                      <a:pt x="254" y="1114"/>
                    </a:lnTo>
                    <a:lnTo>
                      <a:pt x="266" y="1133"/>
                    </a:lnTo>
                    <a:lnTo>
                      <a:pt x="289" y="1151"/>
                    </a:lnTo>
                    <a:lnTo>
                      <a:pt x="295" y="1188"/>
                    </a:lnTo>
                    <a:lnTo>
                      <a:pt x="275" y="1223"/>
                    </a:lnTo>
                    <a:lnTo>
                      <a:pt x="258" y="1272"/>
                    </a:lnTo>
                    <a:lnTo>
                      <a:pt x="232" y="1321"/>
                    </a:lnTo>
                    <a:lnTo>
                      <a:pt x="223" y="1354"/>
                    </a:lnTo>
                    <a:lnTo>
                      <a:pt x="225" y="1387"/>
                    </a:lnTo>
                    <a:lnTo>
                      <a:pt x="201" y="1367"/>
                    </a:lnTo>
                    <a:lnTo>
                      <a:pt x="195" y="1387"/>
                    </a:lnTo>
                    <a:lnTo>
                      <a:pt x="223" y="1473"/>
                    </a:lnTo>
                    <a:lnTo>
                      <a:pt x="239" y="1487"/>
                    </a:lnTo>
                    <a:lnTo>
                      <a:pt x="248" y="1482"/>
                    </a:lnTo>
                    <a:lnTo>
                      <a:pt x="244" y="1432"/>
                    </a:lnTo>
                    <a:lnTo>
                      <a:pt x="248" y="1419"/>
                    </a:lnTo>
                    <a:lnTo>
                      <a:pt x="262" y="1415"/>
                    </a:lnTo>
                    <a:lnTo>
                      <a:pt x="325" y="1462"/>
                    </a:lnTo>
                    <a:lnTo>
                      <a:pt x="344" y="1471"/>
                    </a:lnTo>
                    <a:lnTo>
                      <a:pt x="356" y="1448"/>
                    </a:lnTo>
                    <a:lnTo>
                      <a:pt x="356" y="1419"/>
                    </a:lnTo>
                    <a:lnTo>
                      <a:pt x="444" y="1428"/>
                    </a:lnTo>
                    <a:lnTo>
                      <a:pt x="505" y="1399"/>
                    </a:lnTo>
                    <a:lnTo>
                      <a:pt x="512" y="1387"/>
                    </a:lnTo>
                    <a:lnTo>
                      <a:pt x="538" y="1372"/>
                    </a:lnTo>
                    <a:lnTo>
                      <a:pt x="618" y="1381"/>
                    </a:lnTo>
                    <a:lnTo>
                      <a:pt x="606" y="1392"/>
                    </a:lnTo>
                    <a:lnTo>
                      <a:pt x="591" y="1392"/>
                    </a:lnTo>
                    <a:lnTo>
                      <a:pt x="559" y="1419"/>
                    </a:lnTo>
                    <a:lnTo>
                      <a:pt x="514" y="1515"/>
                    </a:lnTo>
                    <a:lnTo>
                      <a:pt x="508" y="1545"/>
                    </a:lnTo>
                    <a:lnTo>
                      <a:pt x="516" y="1572"/>
                    </a:lnTo>
                    <a:lnTo>
                      <a:pt x="543" y="1606"/>
                    </a:lnTo>
                    <a:lnTo>
                      <a:pt x="555" y="1636"/>
                    </a:lnTo>
                    <a:lnTo>
                      <a:pt x="559" y="1640"/>
                    </a:lnTo>
                    <a:lnTo>
                      <a:pt x="565" y="1628"/>
                    </a:lnTo>
                    <a:lnTo>
                      <a:pt x="591" y="1678"/>
                    </a:lnTo>
                    <a:lnTo>
                      <a:pt x="643" y="1660"/>
                    </a:lnTo>
                    <a:lnTo>
                      <a:pt x="674" y="1628"/>
                    </a:lnTo>
                    <a:lnTo>
                      <a:pt x="690" y="1636"/>
                    </a:lnTo>
                    <a:lnTo>
                      <a:pt x="674" y="1658"/>
                    </a:lnTo>
                    <a:lnTo>
                      <a:pt x="670" y="1722"/>
                    </a:lnTo>
                    <a:lnTo>
                      <a:pt x="650" y="1743"/>
                    </a:lnTo>
                    <a:lnTo>
                      <a:pt x="636" y="1786"/>
                    </a:lnTo>
                    <a:lnTo>
                      <a:pt x="672" y="1797"/>
                    </a:lnTo>
                    <a:lnTo>
                      <a:pt x="650" y="1827"/>
                    </a:lnTo>
                    <a:lnTo>
                      <a:pt x="631" y="1886"/>
                    </a:lnTo>
                    <a:lnTo>
                      <a:pt x="643" y="1903"/>
                    </a:lnTo>
                    <a:lnTo>
                      <a:pt x="661" y="1913"/>
                    </a:lnTo>
                    <a:lnTo>
                      <a:pt x="647" y="1921"/>
                    </a:lnTo>
                    <a:lnTo>
                      <a:pt x="628" y="1951"/>
                    </a:lnTo>
                    <a:lnTo>
                      <a:pt x="481" y="1947"/>
                    </a:lnTo>
                    <a:lnTo>
                      <a:pt x="431" y="1975"/>
                    </a:lnTo>
                    <a:lnTo>
                      <a:pt x="381" y="2018"/>
                    </a:lnTo>
                    <a:lnTo>
                      <a:pt x="295" y="2108"/>
                    </a:lnTo>
                    <a:lnTo>
                      <a:pt x="314" y="2120"/>
                    </a:lnTo>
                    <a:lnTo>
                      <a:pt x="367" y="2084"/>
                    </a:lnTo>
                    <a:lnTo>
                      <a:pt x="408" y="2074"/>
                    </a:lnTo>
                    <a:lnTo>
                      <a:pt x="415" y="2108"/>
                    </a:lnTo>
                    <a:lnTo>
                      <a:pt x="418" y="2183"/>
                    </a:lnTo>
                    <a:lnTo>
                      <a:pt x="422" y="2199"/>
                    </a:lnTo>
                    <a:lnTo>
                      <a:pt x="444" y="2214"/>
                    </a:lnTo>
                    <a:lnTo>
                      <a:pt x="405" y="2295"/>
                    </a:lnTo>
                    <a:lnTo>
                      <a:pt x="293" y="2372"/>
                    </a:lnTo>
                    <a:lnTo>
                      <a:pt x="178" y="2432"/>
                    </a:lnTo>
                    <a:lnTo>
                      <a:pt x="187" y="2444"/>
                    </a:lnTo>
                    <a:lnTo>
                      <a:pt x="195" y="2467"/>
                    </a:lnTo>
                    <a:lnTo>
                      <a:pt x="215" y="2505"/>
                    </a:lnTo>
                    <a:lnTo>
                      <a:pt x="223" y="2513"/>
                    </a:lnTo>
                    <a:lnTo>
                      <a:pt x="246" y="2518"/>
                    </a:lnTo>
                    <a:lnTo>
                      <a:pt x="273" y="2507"/>
                    </a:lnTo>
                    <a:lnTo>
                      <a:pt x="307" y="2475"/>
                    </a:lnTo>
                    <a:lnTo>
                      <a:pt x="341" y="2460"/>
                    </a:lnTo>
                    <a:lnTo>
                      <a:pt x="354" y="2467"/>
                    </a:lnTo>
                    <a:lnTo>
                      <a:pt x="363" y="2513"/>
                    </a:lnTo>
                    <a:lnTo>
                      <a:pt x="377" y="2527"/>
                    </a:lnTo>
                    <a:lnTo>
                      <a:pt x="422" y="2530"/>
                    </a:lnTo>
                    <a:lnTo>
                      <a:pt x="448" y="2505"/>
                    </a:lnTo>
                    <a:lnTo>
                      <a:pt x="460" y="2503"/>
                    </a:lnTo>
                    <a:lnTo>
                      <a:pt x="471" y="2510"/>
                    </a:lnTo>
                    <a:lnTo>
                      <a:pt x="528" y="2581"/>
                    </a:lnTo>
                    <a:lnTo>
                      <a:pt x="551" y="2589"/>
                    </a:lnTo>
                    <a:lnTo>
                      <a:pt x="581" y="2587"/>
                    </a:lnTo>
                    <a:lnTo>
                      <a:pt x="604" y="2572"/>
                    </a:lnTo>
                    <a:lnTo>
                      <a:pt x="622" y="2545"/>
                    </a:lnTo>
                    <a:lnTo>
                      <a:pt x="670" y="2518"/>
                    </a:lnTo>
                    <a:lnTo>
                      <a:pt x="727" y="2475"/>
                    </a:lnTo>
                    <a:lnTo>
                      <a:pt x="729" y="2500"/>
                    </a:lnTo>
                    <a:lnTo>
                      <a:pt x="711" y="2530"/>
                    </a:lnTo>
                    <a:lnTo>
                      <a:pt x="652" y="2601"/>
                    </a:lnTo>
                    <a:lnTo>
                      <a:pt x="643" y="2628"/>
                    </a:lnTo>
                    <a:lnTo>
                      <a:pt x="631" y="2643"/>
                    </a:lnTo>
                    <a:lnTo>
                      <a:pt x="581" y="2653"/>
                    </a:lnTo>
                    <a:lnTo>
                      <a:pt x="465" y="2653"/>
                    </a:lnTo>
                    <a:lnTo>
                      <a:pt x="410" y="2664"/>
                    </a:lnTo>
                    <a:lnTo>
                      <a:pt x="391" y="2703"/>
                    </a:lnTo>
                    <a:lnTo>
                      <a:pt x="354" y="2728"/>
                    </a:lnTo>
                    <a:lnTo>
                      <a:pt x="329" y="2779"/>
                    </a:lnTo>
                    <a:lnTo>
                      <a:pt x="176" y="2949"/>
                    </a:lnTo>
                    <a:lnTo>
                      <a:pt x="118" y="2988"/>
                    </a:lnTo>
                    <a:lnTo>
                      <a:pt x="106" y="3018"/>
                    </a:lnTo>
                    <a:lnTo>
                      <a:pt x="106" y="3034"/>
                    </a:lnTo>
                    <a:lnTo>
                      <a:pt x="118" y="3009"/>
                    </a:lnTo>
                    <a:lnTo>
                      <a:pt x="131" y="3000"/>
                    </a:lnTo>
                    <a:lnTo>
                      <a:pt x="172" y="3025"/>
                    </a:lnTo>
                    <a:lnTo>
                      <a:pt x="190" y="3020"/>
                    </a:lnTo>
                    <a:lnTo>
                      <a:pt x="201" y="3037"/>
                    </a:lnTo>
                    <a:lnTo>
                      <a:pt x="217" y="3020"/>
                    </a:lnTo>
                    <a:lnTo>
                      <a:pt x="228" y="2988"/>
                    </a:lnTo>
                    <a:lnTo>
                      <a:pt x="268" y="2966"/>
                    </a:lnTo>
                    <a:lnTo>
                      <a:pt x="291" y="2926"/>
                    </a:lnTo>
                    <a:lnTo>
                      <a:pt x="401" y="2923"/>
                    </a:lnTo>
                    <a:lnTo>
                      <a:pt x="474" y="2951"/>
                    </a:lnTo>
                    <a:lnTo>
                      <a:pt x="503" y="2953"/>
                    </a:lnTo>
                    <a:lnTo>
                      <a:pt x="528" y="2920"/>
                    </a:lnTo>
                    <a:lnTo>
                      <a:pt x="543" y="2836"/>
                    </a:lnTo>
                    <a:lnTo>
                      <a:pt x="555" y="2831"/>
                    </a:lnTo>
                    <a:lnTo>
                      <a:pt x="584" y="2833"/>
                    </a:lnTo>
                    <a:lnTo>
                      <a:pt x="622" y="2815"/>
                    </a:lnTo>
                    <a:lnTo>
                      <a:pt x="682" y="2798"/>
                    </a:lnTo>
                    <a:lnTo>
                      <a:pt x="742" y="286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3" name="Freeform 113"/>
              <p:cNvSpPr>
                <a:spLocks noChangeAspect="1"/>
              </p:cNvSpPr>
              <p:nvPr/>
            </p:nvSpPr>
            <p:spPr bwMode="gray">
              <a:xfrm>
                <a:off x="2068" y="2124"/>
                <a:ext cx="15" cy="8"/>
              </a:xfrm>
              <a:custGeom>
                <a:avLst/>
                <a:gdLst/>
                <a:ahLst/>
                <a:cxnLst>
                  <a:cxn ang="0">
                    <a:pos x="78" y="15"/>
                  </a:cxn>
                  <a:cxn ang="0">
                    <a:pos x="89" y="7"/>
                  </a:cxn>
                  <a:cxn ang="0">
                    <a:pos x="66" y="0"/>
                  </a:cxn>
                  <a:cxn ang="0">
                    <a:pos x="3" y="9"/>
                  </a:cxn>
                  <a:cxn ang="0">
                    <a:pos x="0" y="23"/>
                  </a:cxn>
                  <a:cxn ang="0">
                    <a:pos x="33" y="48"/>
                  </a:cxn>
                  <a:cxn ang="0">
                    <a:pos x="70" y="49"/>
                  </a:cxn>
                  <a:cxn ang="0">
                    <a:pos x="78" y="15"/>
                  </a:cxn>
                </a:cxnLst>
                <a:rect l="0" t="0" r="r" b="b"/>
                <a:pathLst>
                  <a:path w="89" h="49">
                    <a:moveTo>
                      <a:pt x="78" y="15"/>
                    </a:moveTo>
                    <a:lnTo>
                      <a:pt x="89" y="7"/>
                    </a:lnTo>
                    <a:lnTo>
                      <a:pt x="66" y="0"/>
                    </a:lnTo>
                    <a:lnTo>
                      <a:pt x="3" y="9"/>
                    </a:lnTo>
                    <a:lnTo>
                      <a:pt x="0" y="23"/>
                    </a:lnTo>
                    <a:lnTo>
                      <a:pt x="33" y="48"/>
                    </a:lnTo>
                    <a:lnTo>
                      <a:pt x="70" y="49"/>
                    </a:lnTo>
                    <a:lnTo>
                      <a:pt x="78" y="1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4" name="Freeform 114"/>
              <p:cNvSpPr>
                <a:spLocks noChangeAspect="1"/>
              </p:cNvSpPr>
              <p:nvPr/>
            </p:nvSpPr>
            <p:spPr bwMode="gray">
              <a:xfrm>
                <a:off x="2274" y="2528"/>
                <a:ext cx="13" cy="8"/>
              </a:xfrm>
              <a:custGeom>
                <a:avLst/>
                <a:gdLst/>
                <a:ahLst/>
                <a:cxnLst>
                  <a:cxn ang="0">
                    <a:pos x="52" y="9"/>
                  </a:cxn>
                  <a:cxn ang="0">
                    <a:pos x="46" y="0"/>
                  </a:cxn>
                  <a:cxn ang="0">
                    <a:pos x="21" y="9"/>
                  </a:cxn>
                  <a:cxn ang="0">
                    <a:pos x="7" y="18"/>
                  </a:cxn>
                  <a:cxn ang="0">
                    <a:pos x="0" y="29"/>
                  </a:cxn>
                  <a:cxn ang="0">
                    <a:pos x="7" y="38"/>
                  </a:cxn>
                  <a:cxn ang="0">
                    <a:pos x="37" y="47"/>
                  </a:cxn>
                  <a:cxn ang="0">
                    <a:pos x="60" y="43"/>
                  </a:cxn>
                  <a:cxn ang="0">
                    <a:pos x="76" y="22"/>
                  </a:cxn>
                  <a:cxn ang="0">
                    <a:pos x="74" y="15"/>
                  </a:cxn>
                  <a:cxn ang="0">
                    <a:pos x="52" y="9"/>
                  </a:cxn>
                </a:cxnLst>
                <a:rect l="0" t="0" r="r" b="b"/>
                <a:pathLst>
                  <a:path w="76" h="47">
                    <a:moveTo>
                      <a:pt x="52" y="9"/>
                    </a:moveTo>
                    <a:lnTo>
                      <a:pt x="46" y="0"/>
                    </a:lnTo>
                    <a:lnTo>
                      <a:pt x="21" y="9"/>
                    </a:lnTo>
                    <a:lnTo>
                      <a:pt x="7" y="18"/>
                    </a:lnTo>
                    <a:lnTo>
                      <a:pt x="0" y="29"/>
                    </a:lnTo>
                    <a:lnTo>
                      <a:pt x="7" y="38"/>
                    </a:lnTo>
                    <a:lnTo>
                      <a:pt x="37" y="47"/>
                    </a:lnTo>
                    <a:lnTo>
                      <a:pt x="60" y="43"/>
                    </a:lnTo>
                    <a:lnTo>
                      <a:pt x="76" y="22"/>
                    </a:lnTo>
                    <a:lnTo>
                      <a:pt x="74" y="15"/>
                    </a:lnTo>
                    <a:lnTo>
                      <a:pt x="52" y="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5" name="Freeform 115"/>
              <p:cNvSpPr>
                <a:spLocks noChangeAspect="1"/>
              </p:cNvSpPr>
              <p:nvPr/>
            </p:nvSpPr>
            <p:spPr bwMode="gray">
              <a:xfrm>
                <a:off x="2161" y="2324"/>
                <a:ext cx="15" cy="1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34" y="49"/>
                  </a:cxn>
                  <a:cxn ang="0">
                    <a:pos x="0" y="114"/>
                  </a:cxn>
                  <a:cxn ang="0">
                    <a:pos x="32" y="108"/>
                  </a:cxn>
                  <a:cxn ang="0">
                    <a:pos x="73" y="85"/>
                  </a:cxn>
                  <a:cxn ang="0">
                    <a:pos x="90" y="53"/>
                  </a:cxn>
                  <a:cxn ang="0">
                    <a:pos x="92" y="32"/>
                  </a:cxn>
                  <a:cxn ang="0">
                    <a:pos x="92" y="8"/>
                  </a:cxn>
                  <a:cxn ang="0">
                    <a:pos x="77" y="0"/>
                  </a:cxn>
                </a:cxnLst>
                <a:rect l="0" t="0" r="r" b="b"/>
                <a:pathLst>
                  <a:path w="92" h="114">
                    <a:moveTo>
                      <a:pt x="77" y="0"/>
                    </a:moveTo>
                    <a:lnTo>
                      <a:pt x="34" y="49"/>
                    </a:lnTo>
                    <a:lnTo>
                      <a:pt x="0" y="114"/>
                    </a:lnTo>
                    <a:lnTo>
                      <a:pt x="32" y="108"/>
                    </a:lnTo>
                    <a:lnTo>
                      <a:pt x="73" y="85"/>
                    </a:lnTo>
                    <a:lnTo>
                      <a:pt x="90" y="53"/>
                    </a:lnTo>
                    <a:lnTo>
                      <a:pt x="92" y="32"/>
                    </a:lnTo>
                    <a:lnTo>
                      <a:pt x="92" y="8"/>
                    </a:lnTo>
                    <a:lnTo>
                      <a:pt x="77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6" name="Freeform 116"/>
              <p:cNvSpPr>
                <a:spLocks noChangeAspect="1"/>
              </p:cNvSpPr>
              <p:nvPr/>
            </p:nvSpPr>
            <p:spPr bwMode="gray">
              <a:xfrm>
                <a:off x="2049" y="2268"/>
                <a:ext cx="87" cy="78"/>
              </a:xfrm>
              <a:custGeom>
                <a:avLst/>
                <a:gdLst/>
                <a:ahLst/>
                <a:cxnLst>
                  <a:cxn ang="0">
                    <a:pos x="108" y="132"/>
                  </a:cxn>
                  <a:cxn ang="0">
                    <a:pos x="102" y="179"/>
                  </a:cxn>
                  <a:cxn ang="0">
                    <a:pos x="81" y="216"/>
                  </a:cxn>
                  <a:cxn ang="0">
                    <a:pos x="43" y="220"/>
                  </a:cxn>
                  <a:cxn ang="0">
                    <a:pos x="43" y="267"/>
                  </a:cxn>
                  <a:cxn ang="0">
                    <a:pos x="0" y="299"/>
                  </a:cxn>
                  <a:cxn ang="0">
                    <a:pos x="61" y="339"/>
                  </a:cxn>
                  <a:cxn ang="0">
                    <a:pos x="88" y="405"/>
                  </a:cxn>
                  <a:cxn ang="0">
                    <a:pos x="131" y="427"/>
                  </a:cxn>
                  <a:cxn ang="0">
                    <a:pos x="176" y="384"/>
                  </a:cxn>
                  <a:cxn ang="0">
                    <a:pos x="198" y="341"/>
                  </a:cxn>
                  <a:cxn ang="0">
                    <a:pos x="311" y="314"/>
                  </a:cxn>
                  <a:cxn ang="0">
                    <a:pos x="362" y="367"/>
                  </a:cxn>
                  <a:cxn ang="0">
                    <a:pos x="370" y="394"/>
                  </a:cxn>
                  <a:cxn ang="0">
                    <a:pos x="370" y="450"/>
                  </a:cxn>
                  <a:cxn ang="0">
                    <a:pos x="379" y="468"/>
                  </a:cxn>
                  <a:cxn ang="0">
                    <a:pos x="387" y="468"/>
                  </a:cxn>
                  <a:cxn ang="0">
                    <a:pos x="437" y="436"/>
                  </a:cxn>
                  <a:cxn ang="0">
                    <a:pos x="446" y="398"/>
                  </a:cxn>
                  <a:cxn ang="0">
                    <a:pos x="494" y="386"/>
                  </a:cxn>
                  <a:cxn ang="0">
                    <a:pos x="514" y="361"/>
                  </a:cxn>
                  <a:cxn ang="0">
                    <a:pos x="494" y="317"/>
                  </a:cxn>
                  <a:cxn ang="0">
                    <a:pos x="487" y="290"/>
                  </a:cxn>
                  <a:cxn ang="0">
                    <a:pos x="517" y="335"/>
                  </a:cxn>
                  <a:cxn ang="0">
                    <a:pos x="524" y="292"/>
                  </a:cxn>
                  <a:cxn ang="0">
                    <a:pos x="505" y="251"/>
                  </a:cxn>
                  <a:cxn ang="0">
                    <a:pos x="487" y="240"/>
                  </a:cxn>
                  <a:cxn ang="0">
                    <a:pos x="435" y="249"/>
                  </a:cxn>
                  <a:cxn ang="0">
                    <a:pos x="456" y="210"/>
                  </a:cxn>
                  <a:cxn ang="0">
                    <a:pos x="452" y="143"/>
                  </a:cxn>
                  <a:cxn ang="0">
                    <a:pos x="417" y="98"/>
                  </a:cxn>
                  <a:cxn ang="0">
                    <a:pos x="395" y="57"/>
                  </a:cxn>
                  <a:cxn ang="0">
                    <a:pos x="331" y="34"/>
                  </a:cxn>
                  <a:cxn ang="0">
                    <a:pos x="241" y="64"/>
                  </a:cxn>
                  <a:cxn ang="0">
                    <a:pos x="216" y="87"/>
                  </a:cxn>
                  <a:cxn ang="0">
                    <a:pos x="190" y="98"/>
                  </a:cxn>
                  <a:cxn ang="0">
                    <a:pos x="182" y="85"/>
                  </a:cxn>
                  <a:cxn ang="0">
                    <a:pos x="221" y="36"/>
                  </a:cxn>
                  <a:cxn ang="0">
                    <a:pos x="212" y="23"/>
                  </a:cxn>
                  <a:cxn ang="0">
                    <a:pos x="182" y="4"/>
                  </a:cxn>
                  <a:cxn ang="0">
                    <a:pos x="149" y="0"/>
                  </a:cxn>
                  <a:cxn ang="0">
                    <a:pos x="144" y="17"/>
                  </a:cxn>
                  <a:cxn ang="0">
                    <a:pos x="133" y="25"/>
                  </a:cxn>
                  <a:cxn ang="0">
                    <a:pos x="126" y="48"/>
                  </a:cxn>
                  <a:cxn ang="0">
                    <a:pos x="131" y="71"/>
                  </a:cxn>
                  <a:cxn ang="0">
                    <a:pos x="131" y="100"/>
                  </a:cxn>
                  <a:cxn ang="0">
                    <a:pos x="124" y="123"/>
                  </a:cxn>
                  <a:cxn ang="0">
                    <a:pos x="108" y="132"/>
                  </a:cxn>
                </a:cxnLst>
                <a:rect l="0" t="0" r="r" b="b"/>
                <a:pathLst>
                  <a:path w="524" h="468">
                    <a:moveTo>
                      <a:pt x="108" y="132"/>
                    </a:moveTo>
                    <a:lnTo>
                      <a:pt x="102" y="179"/>
                    </a:lnTo>
                    <a:lnTo>
                      <a:pt x="81" y="216"/>
                    </a:lnTo>
                    <a:lnTo>
                      <a:pt x="43" y="220"/>
                    </a:lnTo>
                    <a:lnTo>
                      <a:pt x="43" y="267"/>
                    </a:lnTo>
                    <a:lnTo>
                      <a:pt x="0" y="299"/>
                    </a:lnTo>
                    <a:lnTo>
                      <a:pt x="61" y="339"/>
                    </a:lnTo>
                    <a:lnTo>
                      <a:pt x="88" y="405"/>
                    </a:lnTo>
                    <a:lnTo>
                      <a:pt x="131" y="427"/>
                    </a:lnTo>
                    <a:lnTo>
                      <a:pt x="176" y="384"/>
                    </a:lnTo>
                    <a:lnTo>
                      <a:pt x="198" y="341"/>
                    </a:lnTo>
                    <a:lnTo>
                      <a:pt x="311" y="314"/>
                    </a:lnTo>
                    <a:lnTo>
                      <a:pt x="362" y="367"/>
                    </a:lnTo>
                    <a:lnTo>
                      <a:pt x="370" y="394"/>
                    </a:lnTo>
                    <a:lnTo>
                      <a:pt x="370" y="450"/>
                    </a:lnTo>
                    <a:lnTo>
                      <a:pt x="379" y="468"/>
                    </a:lnTo>
                    <a:lnTo>
                      <a:pt x="387" y="468"/>
                    </a:lnTo>
                    <a:lnTo>
                      <a:pt x="437" y="436"/>
                    </a:lnTo>
                    <a:lnTo>
                      <a:pt x="446" y="398"/>
                    </a:lnTo>
                    <a:lnTo>
                      <a:pt x="494" y="386"/>
                    </a:lnTo>
                    <a:lnTo>
                      <a:pt x="514" y="361"/>
                    </a:lnTo>
                    <a:lnTo>
                      <a:pt x="494" y="317"/>
                    </a:lnTo>
                    <a:lnTo>
                      <a:pt x="487" y="290"/>
                    </a:lnTo>
                    <a:lnTo>
                      <a:pt x="517" y="335"/>
                    </a:lnTo>
                    <a:lnTo>
                      <a:pt x="524" y="292"/>
                    </a:lnTo>
                    <a:lnTo>
                      <a:pt x="505" y="251"/>
                    </a:lnTo>
                    <a:lnTo>
                      <a:pt x="487" y="240"/>
                    </a:lnTo>
                    <a:lnTo>
                      <a:pt x="435" y="249"/>
                    </a:lnTo>
                    <a:lnTo>
                      <a:pt x="456" y="210"/>
                    </a:lnTo>
                    <a:lnTo>
                      <a:pt x="452" y="143"/>
                    </a:lnTo>
                    <a:lnTo>
                      <a:pt x="417" y="98"/>
                    </a:lnTo>
                    <a:lnTo>
                      <a:pt x="395" y="57"/>
                    </a:lnTo>
                    <a:lnTo>
                      <a:pt x="331" y="34"/>
                    </a:lnTo>
                    <a:lnTo>
                      <a:pt x="241" y="64"/>
                    </a:lnTo>
                    <a:lnTo>
                      <a:pt x="216" y="87"/>
                    </a:lnTo>
                    <a:lnTo>
                      <a:pt x="190" y="98"/>
                    </a:lnTo>
                    <a:lnTo>
                      <a:pt x="182" y="85"/>
                    </a:lnTo>
                    <a:lnTo>
                      <a:pt x="221" y="36"/>
                    </a:lnTo>
                    <a:lnTo>
                      <a:pt x="212" y="23"/>
                    </a:lnTo>
                    <a:lnTo>
                      <a:pt x="182" y="4"/>
                    </a:lnTo>
                    <a:lnTo>
                      <a:pt x="149" y="0"/>
                    </a:lnTo>
                    <a:lnTo>
                      <a:pt x="144" y="17"/>
                    </a:lnTo>
                    <a:lnTo>
                      <a:pt x="133" y="25"/>
                    </a:lnTo>
                    <a:lnTo>
                      <a:pt x="126" y="48"/>
                    </a:lnTo>
                    <a:lnTo>
                      <a:pt x="131" y="71"/>
                    </a:lnTo>
                    <a:lnTo>
                      <a:pt x="131" y="100"/>
                    </a:lnTo>
                    <a:lnTo>
                      <a:pt x="124" y="123"/>
                    </a:lnTo>
                    <a:lnTo>
                      <a:pt x="108" y="13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87" name="Freeform 117"/>
              <p:cNvSpPr>
                <a:spLocks noChangeAspect="1"/>
              </p:cNvSpPr>
              <p:nvPr/>
            </p:nvSpPr>
            <p:spPr bwMode="gray">
              <a:xfrm>
                <a:off x="2268" y="1925"/>
                <a:ext cx="17" cy="52"/>
              </a:xfrm>
              <a:custGeom>
                <a:avLst/>
                <a:gdLst/>
                <a:ahLst/>
                <a:cxnLst>
                  <a:cxn ang="0">
                    <a:pos x="63" y="4"/>
                  </a:cxn>
                  <a:cxn ang="0">
                    <a:pos x="59" y="0"/>
                  </a:cxn>
                  <a:cxn ang="0">
                    <a:pos x="47" y="22"/>
                  </a:cxn>
                  <a:cxn ang="0">
                    <a:pos x="24" y="40"/>
                  </a:cxn>
                  <a:cxn ang="0">
                    <a:pos x="16" y="56"/>
                  </a:cxn>
                  <a:cxn ang="0">
                    <a:pos x="24" y="71"/>
                  </a:cxn>
                  <a:cxn ang="0">
                    <a:pos x="29" y="102"/>
                  </a:cxn>
                  <a:cxn ang="0">
                    <a:pos x="40" y="125"/>
                  </a:cxn>
                  <a:cxn ang="0">
                    <a:pos x="0" y="165"/>
                  </a:cxn>
                  <a:cxn ang="0">
                    <a:pos x="9" y="187"/>
                  </a:cxn>
                  <a:cxn ang="0">
                    <a:pos x="29" y="198"/>
                  </a:cxn>
                  <a:cxn ang="0">
                    <a:pos x="54" y="175"/>
                  </a:cxn>
                  <a:cxn ang="0">
                    <a:pos x="63" y="193"/>
                  </a:cxn>
                  <a:cxn ang="0">
                    <a:pos x="63" y="230"/>
                  </a:cxn>
                  <a:cxn ang="0">
                    <a:pos x="49" y="312"/>
                  </a:cxn>
                  <a:cxn ang="0">
                    <a:pos x="94" y="258"/>
                  </a:cxn>
                  <a:cxn ang="0">
                    <a:pos x="94" y="226"/>
                  </a:cxn>
                  <a:cxn ang="0">
                    <a:pos x="101" y="193"/>
                  </a:cxn>
                  <a:cxn ang="0">
                    <a:pos x="96" y="155"/>
                  </a:cxn>
                  <a:cxn ang="0">
                    <a:pos x="101" y="144"/>
                  </a:cxn>
                  <a:cxn ang="0">
                    <a:pos x="101" y="112"/>
                  </a:cxn>
                  <a:cxn ang="0">
                    <a:pos x="106" y="93"/>
                  </a:cxn>
                  <a:cxn ang="0">
                    <a:pos x="67" y="71"/>
                  </a:cxn>
                  <a:cxn ang="0">
                    <a:pos x="63" y="4"/>
                  </a:cxn>
                </a:cxnLst>
                <a:rect l="0" t="0" r="r" b="b"/>
                <a:pathLst>
                  <a:path w="106" h="312">
                    <a:moveTo>
                      <a:pt x="63" y="4"/>
                    </a:moveTo>
                    <a:lnTo>
                      <a:pt x="59" y="0"/>
                    </a:lnTo>
                    <a:lnTo>
                      <a:pt x="47" y="22"/>
                    </a:lnTo>
                    <a:lnTo>
                      <a:pt x="24" y="40"/>
                    </a:lnTo>
                    <a:lnTo>
                      <a:pt x="16" y="56"/>
                    </a:lnTo>
                    <a:lnTo>
                      <a:pt x="24" y="71"/>
                    </a:lnTo>
                    <a:lnTo>
                      <a:pt x="29" y="102"/>
                    </a:lnTo>
                    <a:lnTo>
                      <a:pt x="40" y="125"/>
                    </a:lnTo>
                    <a:lnTo>
                      <a:pt x="0" y="165"/>
                    </a:lnTo>
                    <a:lnTo>
                      <a:pt x="9" y="187"/>
                    </a:lnTo>
                    <a:lnTo>
                      <a:pt x="29" y="198"/>
                    </a:lnTo>
                    <a:lnTo>
                      <a:pt x="54" y="175"/>
                    </a:lnTo>
                    <a:lnTo>
                      <a:pt x="63" y="193"/>
                    </a:lnTo>
                    <a:lnTo>
                      <a:pt x="63" y="230"/>
                    </a:lnTo>
                    <a:lnTo>
                      <a:pt x="49" y="312"/>
                    </a:lnTo>
                    <a:lnTo>
                      <a:pt x="94" y="258"/>
                    </a:lnTo>
                    <a:lnTo>
                      <a:pt x="94" y="226"/>
                    </a:lnTo>
                    <a:lnTo>
                      <a:pt x="101" y="193"/>
                    </a:lnTo>
                    <a:lnTo>
                      <a:pt x="96" y="155"/>
                    </a:lnTo>
                    <a:lnTo>
                      <a:pt x="101" y="144"/>
                    </a:lnTo>
                    <a:lnTo>
                      <a:pt x="101" y="112"/>
                    </a:lnTo>
                    <a:lnTo>
                      <a:pt x="106" y="93"/>
                    </a:lnTo>
                    <a:lnTo>
                      <a:pt x="67" y="71"/>
                    </a:lnTo>
                    <a:lnTo>
                      <a:pt x="63" y="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55" name="Freeform 118"/>
            <p:cNvSpPr>
              <a:spLocks noChangeAspect="1"/>
            </p:cNvSpPr>
            <p:nvPr/>
          </p:nvSpPr>
          <p:spPr bwMode="gray">
            <a:xfrm>
              <a:off x="6196789" y="2866815"/>
              <a:ext cx="262995" cy="129573"/>
            </a:xfrm>
            <a:custGeom>
              <a:avLst/>
              <a:gdLst/>
              <a:ahLst/>
              <a:cxnLst>
                <a:cxn ang="0">
                  <a:pos x="875" y="105"/>
                </a:cxn>
                <a:cxn ang="0">
                  <a:pos x="795" y="164"/>
                </a:cxn>
                <a:cxn ang="0">
                  <a:pos x="701" y="233"/>
                </a:cxn>
                <a:cxn ang="0">
                  <a:pos x="687" y="336"/>
                </a:cxn>
                <a:cxn ang="0">
                  <a:pos x="714" y="424"/>
                </a:cxn>
                <a:cxn ang="0">
                  <a:pos x="669" y="409"/>
                </a:cxn>
                <a:cxn ang="0">
                  <a:pos x="572" y="395"/>
                </a:cxn>
                <a:cxn ang="0">
                  <a:pos x="432" y="429"/>
                </a:cxn>
                <a:cxn ang="0">
                  <a:pos x="310" y="476"/>
                </a:cxn>
                <a:cxn ang="0">
                  <a:pos x="218" y="442"/>
                </a:cxn>
                <a:cxn ang="0">
                  <a:pos x="181" y="492"/>
                </a:cxn>
                <a:cxn ang="0">
                  <a:pos x="126" y="485"/>
                </a:cxn>
                <a:cxn ang="0">
                  <a:pos x="73" y="445"/>
                </a:cxn>
                <a:cxn ang="0">
                  <a:pos x="0" y="462"/>
                </a:cxn>
                <a:cxn ang="0">
                  <a:pos x="57" y="509"/>
                </a:cxn>
                <a:cxn ang="0">
                  <a:pos x="62" y="578"/>
                </a:cxn>
                <a:cxn ang="0">
                  <a:pos x="62" y="624"/>
                </a:cxn>
                <a:cxn ang="0">
                  <a:pos x="136" y="646"/>
                </a:cxn>
                <a:cxn ang="0">
                  <a:pos x="193" y="652"/>
                </a:cxn>
                <a:cxn ang="0">
                  <a:pos x="257" y="663"/>
                </a:cxn>
                <a:cxn ang="0">
                  <a:pos x="387" y="615"/>
                </a:cxn>
                <a:cxn ang="0">
                  <a:pos x="495" y="603"/>
                </a:cxn>
                <a:cxn ang="0">
                  <a:pos x="536" y="587"/>
                </a:cxn>
                <a:cxn ang="0">
                  <a:pos x="546" y="611"/>
                </a:cxn>
                <a:cxn ang="0">
                  <a:pos x="565" y="668"/>
                </a:cxn>
                <a:cxn ang="0">
                  <a:pos x="626" y="700"/>
                </a:cxn>
                <a:cxn ang="0">
                  <a:pos x="777" y="739"/>
                </a:cxn>
                <a:cxn ang="0">
                  <a:pos x="859" y="758"/>
                </a:cxn>
                <a:cxn ang="0">
                  <a:pos x="1027" y="770"/>
                </a:cxn>
                <a:cxn ang="0">
                  <a:pos x="1091" y="710"/>
                </a:cxn>
                <a:cxn ang="0">
                  <a:pos x="1213" y="713"/>
                </a:cxn>
                <a:cxn ang="0">
                  <a:pos x="1246" y="680"/>
                </a:cxn>
                <a:cxn ang="0">
                  <a:pos x="1318" y="660"/>
                </a:cxn>
                <a:cxn ang="0">
                  <a:pos x="1388" y="603"/>
                </a:cxn>
                <a:cxn ang="0">
                  <a:pos x="1424" y="551"/>
                </a:cxn>
                <a:cxn ang="0">
                  <a:pos x="1458" y="449"/>
                </a:cxn>
                <a:cxn ang="0">
                  <a:pos x="1449" y="389"/>
                </a:cxn>
                <a:cxn ang="0">
                  <a:pos x="1564" y="356"/>
                </a:cxn>
                <a:cxn ang="0">
                  <a:pos x="1538" y="231"/>
                </a:cxn>
                <a:cxn ang="0">
                  <a:pos x="1515" y="98"/>
                </a:cxn>
                <a:cxn ang="0">
                  <a:pos x="1353" y="70"/>
                </a:cxn>
                <a:cxn ang="0">
                  <a:pos x="1269" y="8"/>
                </a:cxn>
                <a:cxn ang="0">
                  <a:pos x="1120" y="37"/>
                </a:cxn>
                <a:cxn ang="0">
                  <a:pos x="1073" y="102"/>
                </a:cxn>
                <a:cxn ang="0">
                  <a:pos x="998" y="121"/>
                </a:cxn>
                <a:cxn ang="0">
                  <a:pos x="928" y="95"/>
                </a:cxn>
              </a:cxnLst>
              <a:rect l="0" t="0" r="r" b="b"/>
              <a:pathLst>
                <a:path w="1564" h="770">
                  <a:moveTo>
                    <a:pt x="881" y="76"/>
                  </a:moveTo>
                  <a:lnTo>
                    <a:pt x="875" y="105"/>
                  </a:lnTo>
                  <a:lnTo>
                    <a:pt x="810" y="131"/>
                  </a:lnTo>
                  <a:lnTo>
                    <a:pt x="795" y="164"/>
                  </a:lnTo>
                  <a:lnTo>
                    <a:pt x="783" y="198"/>
                  </a:lnTo>
                  <a:lnTo>
                    <a:pt x="701" y="233"/>
                  </a:lnTo>
                  <a:lnTo>
                    <a:pt x="683" y="276"/>
                  </a:lnTo>
                  <a:lnTo>
                    <a:pt x="687" y="336"/>
                  </a:lnTo>
                  <a:lnTo>
                    <a:pt x="712" y="395"/>
                  </a:lnTo>
                  <a:lnTo>
                    <a:pt x="714" y="424"/>
                  </a:lnTo>
                  <a:lnTo>
                    <a:pt x="685" y="437"/>
                  </a:lnTo>
                  <a:lnTo>
                    <a:pt x="669" y="409"/>
                  </a:lnTo>
                  <a:lnTo>
                    <a:pt x="615" y="409"/>
                  </a:lnTo>
                  <a:lnTo>
                    <a:pt x="572" y="395"/>
                  </a:lnTo>
                  <a:lnTo>
                    <a:pt x="556" y="413"/>
                  </a:lnTo>
                  <a:lnTo>
                    <a:pt x="432" y="429"/>
                  </a:lnTo>
                  <a:lnTo>
                    <a:pt x="360" y="476"/>
                  </a:lnTo>
                  <a:lnTo>
                    <a:pt x="310" y="476"/>
                  </a:lnTo>
                  <a:lnTo>
                    <a:pt x="261" y="446"/>
                  </a:lnTo>
                  <a:lnTo>
                    <a:pt x="218" y="442"/>
                  </a:lnTo>
                  <a:lnTo>
                    <a:pt x="193" y="467"/>
                  </a:lnTo>
                  <a:lnTo>
                    <a:pt x="181" y="492"/>
                  </a:lnTo>
                  <a:lnTo>
                    <a:pt x="162" y="503"/>
                  </a:lnTo>
                  <a:lnTo>
                    <a:pt x="126" y="485"/>
                  </a:lnTo>
                  <a:lnTo>
                    <a:pt x="106" y="454"/>
                  </a:lnTo>
                  <a:lnTo>
                    <a:pt x="73" y="445"/>
                  </a:lnTo>
                  <a:lnTo>
                    <a:pt x="38" y="446"/>
                  </a:lnTo>
                  <a:lnTo>
                    <a:pt x="0" y="462"/>
                  </a:lnTo>
                  <a:lnTo>
                    <a:pt x="27" y="492"/>
                  </a:lnTo>
                  <a:lnTo>
                    <a:pt x="57" y="509"/>
                  </a:lnTo>
                  <a:lnTo>
                    <a:pt x="62" y="538"/>
                  </a:lnTo>
                  <a:lnTo>
                    <a:pt x="62" y="578"/>
                  </a:lnTo>
                  <a:lnTo>
                    <a:pt x="40" y="607"/>
                  </a:lnTo>
                  <a:lnTo>
                    <a:pt x="62" y="624"/>
                  </a:lnTo>
                  <a:lnTo>
                    <a:pt x="102" y="641"/>
                  </a:lnTo>
                  <a:lnTo>
                    <a:pt x="136" y="646"/>
                  </a:lnTo>
                  <a:lnTo>
                    <a:pt x="164" y="631"/>
                  </a:lnTo>
                  <a:lnTo>
                    <a:pt x="193" y="652"/>
                  </a:lnTo>
                  <a:lnTo>
                    <a:pt x="241" y="666"/>
                  </a:lnTo>
                  <a:lnTo>
                    <a:pt x="257" y="663"/>
                  </a:lnTo>
                  <a:lnTo>
                    <a:pt x="317" y="645"/>
                  </a:lnTo>
                  <a:lnTo>
                    <a:pt x="387" y="615"/>
                  </a:lnTo>
                  <a:lnTo>
                    <a:pt x="459" y="611"/>
                  </a:lnTo>
                  <a:lnTo>
                    <a:pt x="495" y="603"/>
                  </a:lnTo>
                  <a:lnTo>
                    <a:pt x="513" y="590"/>
                  </a:lnTo>
                  <a:lnTo>
                    <a:pt x="536" y="587"/>
                  </a:lnTo>
                  <a:lnTo>
                    <a:pt x="546" y="593"/>
                  </a:lnTo>
                  <a:lnTo>
                    <a:pt x="546" y="611"/>
                  </a:lnTo>
                  <a:lnTo>
                    <a:pt x="552" y="641"/>
                  </a:lnTo>
                  <a:lnTo>
                    <a:pt x="565" y="668"/>
                  </a:lnTo>
                  <a:lnTo>
                    <a:pt x="610" y="697"/>
                  </a:lnTo>
                  <a:lnTo>
                    <a:pt x="626" y="700"/>
                  </a:lnTo>
                  <a:lnTo>
                    <a:pt x="662" y="725"/>
                  </a:lnTo>
                  <a:lnTo>
                    <a:pt x="777" y="739"/>
                  </a:lnTo>
                  <a:lnTo>
                    <a:pt x="826" y="756"/>
                  </a:lnTo>
                  <a:lnTo>
                    <a:pt x="859" y="758"/>
                  </a:lnTo>
                  <a:lnTo>
                    <a:pt x="918" y="758"/>
                  </a:lnTo>
                  <a:lnTo>
                    <a:pt x="1027" y="770"/>
                  </a:lnTo>
                  <a:lnTo>
                    <a:pt x="1060" y="750"/>
                  </a:lnTo>
                  <a:lnTo>
                    <a:pt x="1091" y="710"/>
                  </a:lnTo>
                  <a:lnTo>
                    <a:pt x="1140" y="697"/>
                  </a:lnTo>
                  <a:lnTo>
                    <a:pt x="1213" y="713"/>
                  </a:lnTo>
                  <a:lnTo>
                    <a:pt x="1230" y="682"/>
                  </a:lnTo>
                  <a:lnTo>
                    <a:pt x="1246" y="680"/>
                  </a:lnTo>
                  <a:lnTo>
                    <a:pt x="1312" y="688"/>
                  </a:lnTo>
                  <a:lnTo>
                    <a:pt x="1318" y="660"/>
                  </a:lnTo>
                  <a:lnTo>
                    <a:pt x="1350" y="644"/>
                  </a:lnTo>
                  <a:lnTo>
                    <a:pt x="1388" y="603"/>
                  </a:lnTo>
                  <a:lnTo>
                    <a:pt x="1429" y="593"/>
                  </a:lnTo>
                  <a:lnTo>
                    <a:pt x="1424" y="551"/>
                  </a:lnTo>
                  <a:lnTo>
                    <a:pt x="1426" y="517"/>
                  </a:lnTo>
                  <a:lnTo>
                    <a:pt x="1458" y="449"/>
                  </a:lnTo>
                  <a:lnTo>
                    <a:pt x="1433" y="417"/>
                  </a:lnTo>
                  <a:lnTo>
                    <a:pt x="1449" y="389"/>
                  </a:lnTo>
                  <a:lnTo>
                    <a:pt x="1546" y="387"/>
                  </a:lnTo>
                  <a:lnTo>
                    <a:pt x="1564" y="356"/>
                  </a:lnTo>
                  <a:lnTo>
                    <a:pt x="1564" y="282"/>
                  </a:lnTo>
                  <a:lnTo>
                    <a:pt x="1538" y="231"/>
                  </a:lnTo>
                  <a:lnTo>
                    <a:pt x="1515" y="150"/>
                  </a:lnTo>
                  <a:lnTo>
                    <a:pt x="1515" y="98"/>
                  </a:lnTo>
                  <a:lnTo>
                    <a:pt x="1485" y="60"/>
                  </a:lnTo>
                  <a:lnTo>
                    <a:pt x="1353" y="70"/>
                  </a:lnTo>
                  <a:lnTo>
                    <a:pt x="1300" y="23"/>
                  </a:lnTo>
                  <a:lnTo>
                    <a:pt x="1269" y="8"/>
                  </a:lnTo>
                  <a:lnTo>
                    <a:pt x="1142" y="0"/>
                  </a:lnTo>
                  <a:lnTo>
                    <a:pt x="1120" y="37"/>
                  </a:lnTo>
                  <a:lnTo>
                    <a:pt x="1109" y="70"/>
                  </a:lnTo>
                  <a:lnTo>
                    <a:pt x="1073" y="102"/>
                  </a:lnTo>
                  <a:lnTo>
                    <a:pt x="1041" y="116"/>
                  </a:lnTo>
                  <a:lnTo>
                    <a:pt x="998" y="121"/>
                  </a:lnTo>
                  <a:lnTo>
                    <a:pt x="956" y="116"/>
                  </a:lnTo>
                  <a:lnTo>
                    <a:pt x="928" y="95"/>
                  </a:lnTo>
                  <a:lnTo>
                    <a:pt x="881" y="7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56" name="Freeform 119"/>
            <p:cNvSpPr>
              <a:spLocks noChangeAspect="1"/>
            </p:cNvSpPr>
            <p:nvPr/>
          </p:nvSpPr>
          <p:spPr bwMode="gray">
            <a:xfrm>
              <a:off x="6197801" y="2949823"/>
              <a:ext cx="9104" cy="19233"/>
            </a:xfrm>
            <a:custGeom>
              <a:avLst/>
              <a:gdLst/>
              <a:ahLst/>
              <a:cxnLst>
                <a:cxn ang="0">
                  <a:pos x="29" y="116"/>
                </a:cxn>
                <a:cxn ang="0">
                  <a:pos x="51" y="87"/>
                </a:cxn>
                <a:cxn ang="0">
                  <a:pos x="51" y="47"/>
                </a:cxn>
                <a:cxn ang="0">
                  <a:pos x="46" y="18"/>
                </a:cxn>
                <a:cxn ang="0">
                  <a:pos x="16" y="0"/>
                </a:cxn>
                <a:cxn ang="0">
                  <a:pos x="5" y="35"/>
                </a:cxn>
                <a:cxn ang="0">
                  <a:pos x="0" y="71"/>
                </a:cxn>
                <a:cxn ang="0">
                  <a:pos x="29" y="116"/>
                </a:cxn>
              </a:cxnLst>
              <a:rect l="0" t="0" r="r" b="b"/>
              <a:pathLst>
                <a:path w="51" h="116">
                  <a:moveTo>
                    <a:pt x="29" y="116"/>
                  </a:moveTo>
                  <a:lnTo>
                    <a:pt x="51" y="87"/>
                  </a:lnTo>
                  <a:lnTo>
                    <a:pt x="51" y="47"/>
                  </a:lnTo>
                  <a:lnTo>
                    <a:pt x="46" y="18"/>
                  </a:lnTo>
                  <a:lnTo>
                    <a:pt x="16" y="0"/>
                  </a:lnTo>
                  <a:lnTo>
                    <a:pt x="5" y="35"/>
                  </a:lnTo>
                  <a:lnTo>
                    <a:pt x="0" y="71"/>
                  </a:lnTo>
                  <a:lnTo>
                    <a:pt x="29" y="11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57" name="Freeform 120"/>
            <p:cNvSpPr>
              <a:spLocks noChangeAspect="1"/>
            </p:cNvSpPr>
            <p:nvPr/>
          </p:nvSpPr>
          <p:spPr bwMode="gray">
            <a:xfrm>
              <a:off x="5517048" y="2517576"/>
              <a:ext cx="146670" cy="217642"/>
            </a:xfrm>
            <a:custGeom>
              <a:avLst/>
              <a:gdLst/>
              <a:ahLst/>
              <a:cxnLst>
                <a:cxn ang="0">
                  <a:pos x="837" y="362"/>
                </a:cxn>
                <a:cxn ang="0">
                  <a:pos x="665" y="311"/>
                </a:cxn>
                <a:cxn ang="0">
                  <a:pos x="555" y="374"/>
                </a:cxn>
                <a:cxn ang="0">
                  <a:pos x="510" y="236"/>
                </a:cxn>
                <a:cxn ang="0">
                  <a:pos x="569" y="149"/>
                </a:cxn>
                <a:cxn ang="0">
                  <a:pos x="571" y="9"/>
                </a:cxn>
                <a:cxn ang="0">
                  <a:pos x="507" y="24"/>
                </a:cxn>
                <a:cxn ang="0">
                  <a:pos x="424" y="69"/>
                </a:cxn>
                <a:cxn ang="0">
                  <a:pos x="403" y="128"/>
                </a:cxn>
                <a:cxn ang="0">
                  <a:pos x="331" y="198"/>
                </a:cxn>
                <a:cxn ang="0">
                  <a:pos x="393" y="227"/>
                </a:cxn>
                <a:cxn ang="0">
                  <a:pos x="449" y="236"/>
                </a:cxn>
                <a:cxn ang="0">
                  <a:pos x="372" y="329"/>
                </a:cxn>
                <a:cxn ang="0">
                  <a:pos x="243" y="361"/>
                </a:cxn>
                <a:cxn ang="0">
                  <a:pos x="115" y="356"/>
                </a:cxn>
                <a:cxn ang="0">
                  <a:pos x="88" y="441"/>
                </a:cxn>
                <a:cxn ang="0">
                  <a:pos x="160" y="486"/>
                </a:cxn>
                <a:cxn ang="0">
                  <a:pos x="94" y="574"/>
                </a:cxn>
                <a:cxn ang="0">
                  <a:pos x="88" y="647"/>
                </a:cxn>
                <a:cxn ang="0">
                  <a:pos x="153" y="668"/>
                </a:cxn>
                <a:cxn ang="0">
                  <a:pos x="292" y="719"/>
                </a:cxn>
                <a:cxn ang="0">
                  <a:pos x="202" y="781"/>
                </a:cxn>
                <a:cxn ang="0">
                  <a:pos x="122" y="927"/>
                </a:cxn>
                <a:cxn ang="0">
                  <a:pos x="304" y="890"/>
                </a:cxn>
                <a:cxn ang="0">
                  <a:pos x="214" y="933"/>
                </a:cxn>
                <a:cxn ang="0">
                  <a:pos x="112" y="1025"/>
                </a:cxn>
                <a:cxn ang="0">
                  <a:pos x="56" y="1041"/>
                </a:cxn>
                <a:cxn ang="0">
                  <a:pos x="0" y="1088"/>
                </a:cxn>
                <a:cxn ang="0">
                  <a:pos x="51" y="1117"/>
                </a:cxn>
                <a:cxn ang="0">
                  <a:pos x="41" y="1173"/>
                </a:cxn>
                <a:cxn ang="0">
                  <a:pos x="141" y="1167"/>
                </a:cxn>
                <a:cxn ang="0">
                  <a:pos x="61" y="1247"/>
                </a:cxn>
                <a:cxn ang="0">
                  <a:pos x="178" y="1226"/>
                </a:cxn>
                <a:cxn ang="0">
                  <a:pos x="124" y="1263"/>
                </a:cxn>
                <a:cxn ang="0">
                  <a:pos x="165" y="1272"/>
                </a:cxn>
                <a:cxn ang="0">
                  <a:pos x="225" y="1280"/>
                </a:cxn>
                <a:cxn ang="0">
                  <a:pos x="381" y="1227"/>
                </a:cxn>
                <a:cxn ang="0">
                  <a:pos x="411" y="1153"/>
                </a:cxn>
                <a:cxn ang="0">
                  <a:pos x="446" y="1186"/>
                </a:cxn>
                <a:cxn ang="0">
                  <a:pos x="541" y="1142"/>
                </a:cxn>
                <a:cxn ang="0">
                  <a:pos x="573" y="1086"/>
                </a:cxn>
                <a:cxn ang="0">
                  <a:pos x="753" y="1051"/>
                </a:cxn>
                <a:cxn ang="0">
                  <a:pos x="819" y="1039"/>
                </a:cxn>
                <a:cxn ang="0">
                  <a:pos x="841" y="882"/>
                </a:cxn>
                <a:cxn ang="0">
                  <a:pos x="863" y="734"/>
                </a:cxn>
                <a:cxn ang="0">
                  <a:pos x="870" y="599"/>
                </a:cxn>
                <a:cxn ang="0">
                  <a:pos x="846" y="437"/>
                </a:cxn>
              </a:cxnLst>
              <a:rect l="0" t="0" r="r" b="b"/>
              <a:pathLst>
                <a:path w="872" h="1288">
                  <a:moveTo>
                    <a:pt x="846" y="437"/>
                  </a:moveTo>
                  <a:lnTo>
                    <a:pt x="837" y="419"/>
                  </a:lnTo>
                  <a:lnTo>
                    <a:pt x="837" y="362"/>
                  </a:lnTo>
                  <a:lnTo>
                    <a:pt x="829" y="337"/>
                  </a:lnTo>
                  <a:lnTo>
                    <a:pt x="778" y="284"/>
                  </a:lnTo>
                  <a:lnTo>
                    <a:pt x="665" y="311"/>
                  </a:lnTo>
                  <a:lnTo>
                    <a:pt x="643" y="354"/>
                  </a:lnTo>
                  <a:lnTo>
                    <a:pt x="598" y="396"/>
                  </a:lnTo>
                  <a:lnTo>
                    <a:pt x="555" y="374"/>
                  </a:lnTo>
                  <a:lnTo>
                    <a:pt x="528" y="308"/>
                  </a:lnTo>
                  <a:lnTo>
                    <a:pt x="467" y="268"/>
                  </a:lnTo>
                  <a:lnTo>
                    <a:pt x="510" y="236"/>
                  </a:lnTo>
                  <a:lnTo>
                    <a:pt x="510" y="189"/>
                  </a:lnTo>
                  <a:lnTo>
                    <a:pt x="548" y="184"/>
                  </a:lnTo>
                  <a:lnTo>
                    <a:pt x="569" y="149"/>
                  </a:lnTo>
                  <a:lnTo>
                    <a:pt x="575" y="102"/>
                  </a:lnTo>
                  <a:lnTo>
                    <a:pt x="577" y="85"/>
                  </a:lnTo>
                  <a:lnTo>
                    <a:pt x="571" y="9"/>
                  </a:lnTo>
                  <a:lnTo>
                    <a:pt x="567" y="0"/>
                  </a:lnTo>
                  <a:lnTo>
                    <a:pt x="544" y="4"/>
                  </a:lnTo>
                  <a:lnTo>
                    <a:pt x="507" y="24"/>
                  </a:lnTo>
                  <a:lnTo>
                    <a:pt x="493" y="14"/>
                  </a:lnTo>
                  <a:lnTo>
                    <a:pt x="453" y="41"/>
                  </a:lnTo>
                  <a:lnTo>
                    <a:pt x="424" y="69"/>
                  </a:lnTo>
                  <a:lnTo>
                    <a:pt x="406" y="77"/>
                  </a:lnTo>
                  <a:lnTo>
                    <a:pt x="395" y="112"/>
                  </a:lnTo>
                  <a:lnTo>
                    <a:pt x="403" y="128"/>
                  </a:lnTo>
                  <a:lnTo>
                    <a:pt x="399" y="139"/>
                  </a:lnTo>
                  <a:lnTo>
                    <a:pt x="374" y="169"/>
                  </a:lnTo>
                  <a:lnTo>
                    <a:pt x="331" y="198"/>
                  </a:lnTo>
                  <a:lnTo>
                    <a:pt x="340" y="220"/>
                  </a:lnTo>
                  <a:lnTo>
                    <a:pt x="372" y="220"/>
                  </a:lnTo>
                  <a:lnTo>
                    <a:pt x="393" y="227"/>
                  </a:lnTo>
                  <a:lnTo>
                    <a:pt x="413" y="220"/>
                  </a:lnTo>
                  <a:lnTo>
                    <a:pt x="446" y="220"/>
                  </a:lnTo>
                  <a:lnTo>
                    <a:pt x="449" y="236"/>
                  </a:lnTo>
                  <a:lnTo>
                    <a:pt x="436" y="268"/>
                  </a:lnTo>
                  <a:lnTo>
                    <a:pt x="370" y="313"/>
                  </a:lnTo>
                  <a:lnTo>
                    <a:pt x="372" y="329"/>
                  </a:lnTo>
                  <a:lnTo>
                    <a:pt x="368" y="352"/>
                  </a:lnTo>
                  <a:lnTo>
                    <a:pt x="311" y="349"/>
                  </a:lnTo>
                  <a:lnTo>
                    <a:pt x="243" y="361"/>
                  </a:lnTo>
                  <a:lnTo>
                    <a:pt x="229" y="337"/>
                  </a:lnTo>
                  <a:lnTo>
                    <a:pt x="137" y="329"/>
                  </a:lnTo>
                  <a:lnTo>
                    <a:pt x="115" y="356"/>
                  </a:lnTo>
                  <a:lnTo>
                    <a:pt x="96" y="392"/>
                  </a:lnTo>
                  <a:lnTo>
                    <a:pt x="110" y="449"/>
                  </a:lnTo>
                  <a:lnTo>
                    <a:pt x="88" y="441"/>
                  </a:lnTo>
                  <a:lnTo>
                    <a:pt x="55" y="448"/>
                  </a:lnTo>
                  <a:lnTo>
                    <a:pt x="81" y="478"/>
                  </a:lnTo>
                  <a:lnTo>
                    <a:pt x="160" y="486"/>
                  </a:lnTo>
                  <a:lnTo>
                    <a:pt x="167" y="509"/>
                  </a:lnTo>
                  <a:lnTo>
                    <a:pt x="108" y="546"/>
                  </a:lnTo>
                  <a:lnTo>
                    <a:pt x="94" y="574"/>
                  </a:lnTo>
                  <a:lnTo>
                    <a:pt x="65" y="594"/>
                  </a:lnTo>
                  <a:lnTo>
                    <a:pt x="63" y="621"/>
                  </a:lnTo>
                  <a:lnTo>
                    <a:pt x="88" y="647"/>
                  </a:lnTo>
                  <a:lnTo>
                    <a:pt x="106" y="650"/>
                  </a:lnTo>
                  <a:lnTo>
                    <a:pt x="106" y="671"/>
                  </a:lnTo>
                  <a:lnTo>
                    <a:pt x="153" y="668"/>
                  </a:lnTo>
                  <a:lnTo>
                    <a:pt x="160" y="693"/>
                  </a:lnTo>
                  <a:lnTo>
                    <a:pt x="282" y="699"/>
                  </a:lnTo>
                  <a:lnTo>
                    <a:pt x="292" y="719"/>
                  </a:lnTo>
                  <a:lnTo>
                    <a:pt x="278" y="732"/>
                  </a:lnTo>
                  <a:lnTo>
                    <a:pt x="229" y="753"/>
                  </a:lnTo>
                  <a:lnTo>
                    <a:pt x="202" y="781"/>
                  </a:lnTo>
                  <a:lnTo>
                    <a:pt x="196" y="836"/>
                  </a:lnTo>
                  <a:lnTo>
                    <a:pt x="180" y="870"/>
                  </a:lnTo>
                  <a:lnTo>
                    <a:pt x="122" y="927"/>
                  </a:lnTo>
                  <a:lnTo>
                    <a:pt x="243" y="908"/>
                  </a:lnTo>
                  <a:lnTo>
                    <a:pt x="302" y="847"/>
                  </a:lnTo>
                  <a:lnTo>
                    <a:pt x="304" y="890"/>
                  </a:lnTo>
                  <a:lnTo>
                    <a:pt x="335" y="894"/>
                  </a:lnTo>
                  <a:lnTo>
                    <a:pt x="338" y="901"/>
                  </a:lnTo>
                  <a:lnTo>
                    <a:pt x="214" y="933"/>
                  </a:lnTo>
                  <a:lnTo>
                    <a:pt x="155" y="936"/>
                  </a:lnTo>
                  <a:lnTo>
                    <a:pt x="115" y="999"/>
                  </a:lnTo>
                  <a:lnTo>
                    <a:pt x="112" y="1025"/>
                  </a:lnTo>
                  <a:lnTo>
                    <a:pt x="102" y="1037"/>
                  </a:lnTo>
                  <a:lnTo>
                    <a:pt x="79" y="1032"/>
                  </a:lnTo>
                  <a:lnTo>
                    <a:pt x="56" y="1041"/>
                  </a:lnTo>
                  <a:lnTo>
                    <a:pt x="32" y="1037"/>
                  </a:lnTo>
                  <a:lnTo>
                    <a:pt x="9" y="1057"/>
                  </a:lnTo>
                  <a:lnTo>
                    <a:pt x="0" y="1088"/>
                  </a:lnTo>
                  <a:lnTo>
                    <a:pt x="92" y="1077"/>
                  </a:lnTo>
                  <a:lnTo>
                    <a:pt x="99" y="1094"/>
                  </a:lnTo>
                  <a:lnTo>
                    <a:pt x="51" y="1117"/>
                  </a:lnTo>
                  <a:lnTo>
                    <a:pt x="20" y="1153"/>
                  </a:lnTo>
                  <a:lnTo>
                    <a:pt x="16" y="1175"/>
                  </a:lnTo>
                  <a:lnTo>
                    <a:pt x="41" y="1173"/>
                  </a:lnTo>
                  <a:lnTo>
                    <a:pt x="51" y="1194"/>
                  </a:lnTo>
                  <a:lnTo>
                    <a:pt x="59" y="1194"/>
                  </a:lnTo>
                  <a:lnTo>
                    <a:pt x="141" y="1167"/>
                  </a:lnTo>
                  <a:lnTo>
                    <a:pt x="145" y="1189"/>
                  </a:lnTo>
                  <a:lnTo>
                    <a:pt x="110" y="1204"/>
                  </a:lnTo>
                  <a:lnTo>
                    <a:pt x="61" y="1247"/>
                  </a:lnTo>
                  <a:lnTo>
                    <a:pt x="77" y="1247"/>
                  </a:lnTo>
                  <a:lnTo>
                    <a:pt x="171" y="1214"/>
                  </a:lnTo>
                  <a:lnTo>
                    <a:pt x="178" y="1226"/>
                  </a:lnTo>
                  <a:lnTo>
                    <a:pt x="169" y="1247"/>
                  </a:lnTo>
                  <a:lnTo>
                    <a:pt x="147" y="1249"/>
                  </a:lnTo>
                  <a:lnTo>
                    <a:pt x="124" y="1263"/>
                  </a:lnTo>
                  <a:lnTo>
                    <a:pt x="131" y="1272"/>
                  </a:lnTo>
                  <a:lnTo>
                    <a:pt x="131" y="1288"/>
                  </a:lnTo>
                  <a:lnTo>
                    <a:pt x="165" y="1272"/>
                  </a:lnTo>
                  <a:lnTo>
                    <a:pt x="194" y="1268"/>
                  </a:lnTo>
                  <a:lnTo>
                    <a:pt x="207" y="1277"/>
                  </a:lnTo>
                  <a:lnTo>
                    <a:pt x="225" y="1280"/>
                  </a:lnTo>
                  <a:lnTo>
                    <a:pt x="252" y="1261"/>
                  </a:lnTo>
                  <a:lnTo>
                    <a:pt x="274" y="1263"/>
                  </a:lnTo>
                  <a:lnTo>
                    <a:pt x="381" y="1227"/>
                  </a:lnTo>
                  <a:lnTo>
                    <a:pt x="408" y="1204"/>
                  </a:lnTo>
                  <a:lnTo>
                    <a:pt x="413" y="1180"/>
                  </a:lnTo>
                  <a:lnTo>
                    <a:pt x="411" y="1153"/>
                  </a:lnTo>
                  <a:lnTo>
                    <a:pt x="424" y="1158"/>
                  </a:lnTo>
                  <a:lnTo>
                    <a:pt x="430" y="1177"/>
                  </a:lnTo>
                  <a:lnTo>
                    <a:pt x="446" y="1186"/>
                  </a:lnTo>
                  <a:lnTo>
                    <a:pt x="493" y="1161"/>
                  </a:lnTo>
                  <a:lnTo>
                    <a:pt x="507" y="1137"/>
                  </a:lnTo>
                  <a:lnTo>
                    <a:pt x="541" y="1142"/>
                  </a:lnTo>
                  <a:lnTo>
                    <a:pt x="555" y="1126"/>
                  </a:lnTo>
                  <a:lnTo>
                    <a:pt x="563" y="1099"/>
                  </a:lnTo>
                  <a:lnTo>
                    <a:pt x="573" y="1086"/>
                  </a:lnTo>
                  <a:lnTo>
                    <a:pt x="663" y="1067"/>
                  </a:lnTo>
                  <a:lnTo>
                    <a:pt x="706" y="1051"/>
                  </a:lnTo>
                  <a:lnTo>
                    <a:pt x="753" y="1051"/>
                  </a:lnTo>
                  <a:lnTo>
                    <a:pt x="780" y="1063"/>
                  </a:lnTo>
                  <a:lnTo>
                    <a:pt x="806" y="1063"/>
                  </a:lnTo>
                  <a:lnTo>
                    <a:pt x="819" y="1039"/>
                  </a:lnTo>
                  <a:lnTo>
                    <a:pt x="805" y="1003"/>
                  </a:lnTo>
                  <a:lnTo>
                    <a:pt x="829" y="936"/>
                  </a:lnTo>
                  <a:lnTo>
                    <a:pt x="841" y="882"/>
                  </a:lnTo>
                  <a:lnTo>
                    <a:pt x="863" y="840"/>
                  </a:lnTo>
                  <a:lnTo>
                    <a:pt x="872" y="809"/>
                  </a:lnTo>
                  <a:lnTo>
                    <a:pt x="863" y="734"/>
                  </a:lnTo>
                  <a:lnTo>
                    <a:pt x="849" y="664"/>
                  </a:lnTo>
                  <a:lnTo>
                    <a:pt x="863" y="658"/>
                  </a:lnTo>
                  <a:lnTo>
                    <a:pt x="870" y="599"/>
                  </a:lnTo>
                  <a:lnTo>
                    <a:pt x="820" y="478"/>
                  </a:lnTo>
                  <a:lnTo>
                    <a:pt x="823" y="448"/>
                  </a:lnTo>
                  <a:lnTo>
                    <a:pt x="846" y="43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58" name="Freeform 121"/>
            <p:cNvSpPr>
              <a:spLocks noChangeAspect="1"/>
            </p:cNvSpPr>
            <p:nvPr/>
          </p:nvSpPr>
          <p:spPr bwMode="gray">
            <a:xfrm>
              <a:off x="6065292" y="2805066"/>
              <a:ext cx="23265" cy="33406"/>
            </a:xfrm>
            <a:custGeom>
              <a:avLst/>
              <a:gdLst/>
              <a:ahLst/>
              <a:cxnLst>
                <a:cxn ang="0">
                  <a:pos x="76" y="197"/>
                </a:cxn>
                <a:cxn ang="0">
                  <a:pos x="123" y="193"/>
                </a:cxn>
                <a:cxn ang="0">
                  <a:pos x="140" y="170"/>
                </a:cxn>
                <a:cxn ang="0">
                  <a:pos x="136" y="126"/>
                </a:cxn>
                <a:cxn ang="0">
                  <a:pos x="125" y="98"/>
                </a:cxn>
                <a:cxn ang="0">
                  <a:pos x="106" y="71"/>
                </a:cxn>
                <a:cxn ang="0">
                  <a:pos x="104" y="44"/>
                </a:cxn>
                <a:cxn ang="0">
                  <a:pos x="113" y="17"/>
                </a:cxn>
                <a:cxn ang="0">
                  <a:pos x="84" y="0"/>
                </a:cxn>
                <a:cxn ang="0">
                  <a:pos x="59" y="1"/>
                </a:cxn>
                <a:cxn ang="0">
                  <a:pos x="23" y="28"/>
                </a:cxn>
                <a:cxn ang="0">
                  <a:pos x="0" y="76"/>
                </a:cxn>
                <a:cxn ang="0">
                  <a:pos x="16" y="122"/>
                </a:cxn>
                <a:cxn ang="0">
                  <a:pos x="16" y="179"/>
                </a:cxn>
                <a:cxn ang="0">
                  <a:pos x="76" y="197"/>
                </a:cxn>
              </a:cxnLst>
              <a:rect l="0" t="0" r="r" b="b"/>
              <a:pathLst>
                <a:path w="140" h="197">
                  <a:moveTo>
                    <a:pt x="76" y="197"/>
                  </a:moveTo>
                  <a:lnTo>
                    <a:pt x="123" y="193"/>
                  </a:lnTo>
                  <a:lnTo>
                    <a:pt x="140" y="170"/>
                  </a:lnTo>
                  <a:lnTo>
                    <a:pt x="136" y="126"/>
                  </a:lnTo>
                  <a:lnTo>
                    <a:pt x="125" y="98"/>
                  </a:lnTo>
                  <a:lnTo>
                    <a:pt x="106" y="71"/>
                  </a:lnTo>
                  <a:lnTo>
                    <a:pt x="104" y="44"/>
                  </a:lnTo>
                  <a:lnTo>
                    <a:pt x="113" y="17"/>
                  </a:lnTo>
                  <a:lnTo>
                    <a:pt x="84" y="0"/>
                  </a:lnTo>
                  <a:lnTo>
                    <a:pt x="59" y="1"/>
                  </a:lnTo>
                  <a:lnTo>
                    <a:pt x="23" y="28"/>
                  </a:lnTo>
                  <a:lnTo>
                    <a:pt x="0" y="76"/>
                  </a:lnTo>
                  <a:lnTo>
                    <a:pt x="16" y="122"/>
                  </a:lnTo>
                  <a:lnTo>
                    <a:pt x="16" y="179"/>
                  </a:lnTo>
                  <a:lnTo>
                    <a:pt x="76" y="19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59" name="Group 122"/>
            <p:cNvGrpSpPr>
              <a:grpSpLocks noChangeAspect="1"/>
            </p:cNvGrpSpPr>
            <p:nvPr/>
          </p:nvGrpSpPr>
          <p:grpSpPr bwMode="gray">
            <a:xfrm>
              <a:off x="6545764" y="1377740"/>
              <a:ext cx="407642" cy="842224"/>
              <a:chOff x="2988" y="1147"/>
              <a:chExt cx="403" cy="832"/>
            </a:xfrm>
            <a:grpFill/>
          </p:grpSpPr>
          <p:sp>
            <p:nvSpPr>
              <p:cNvPr id="269" name="Freeform 123"/>
              <p:cNvSpPr>
                <a:spLocks noChangeAspect="1"/>
              </p:cNvSpPr>
              <p:nvPr/>
            </p:nvSpPr>
            <p:spPr bwMode="gray">
              <a:xfrm>
                <a:off x="2988" y="1940"/>
                <a:ext cx="16" cy="28"/>
              </a:xfrm>
              <a:custGeom>
                <a:avLst/>
                <a:gdLst/>
                <a:ahLst/>
                <a:cxnLst>
                  <a:cxn ang="0">
                    <a:pos x="77" y="19"/>
                  </a:cxn>
                  <a:cxn ang="0">
                    <a:pos x="49" y="11"/>
                  </a:cxn>
                  <a:cxn ang="0">
                    <a:pos x="38" y="0"/>
                  </a:cxn>
                  <a:cxn ang="0">
                    <a:pos x="16" y="19"/>
                  </a:cxn>
                  <a:cxn ang="0">
                    <a:pos x="30" y="36"/>
                  </a:cxn>
                  <a:cxn ang="0">
                    <a:pos x="26" y="61"/>
                  </a:cxn>
                  <a:cxn ang="0">
                    <a:pos x="4" y="55"/>
                  </a:cxn>
                  <a:cxn ang="0">
                    <a:pos x="0" y="88"/>
                  </a:cxn>
                  <a:cxn ang="0">
                    <a:pos x="4" y="122"/>
                  </a:cxn>
                  <a:cxn ang="0">
                    <a:pos x="54" y="137"/>
                  </a:cxn>
                  <a:cxn ang="0">
                    <a:pos x="81" y="169"/>
                  </a:cxn>
                  <a:cxn ang="0">
                    <a:pos x="94" y="143"/>
                  </a:cxn>
                  <a:cxn ang="0">
                    <a:pos x="69" y="128"/>
                  </a:cxn>
                  <a:cxn ang="0">
                    <a:pos x="61" y="98"/>
                  </a:cxn>
                  <a:cxn ang="0">
                    <a:pos x="81" y="88"/>
                  </a:cxn>
                  <a:cxn ang="0">
                    <a:pos x="92" y="63"/>
                  </a:cxn>
                  <a:cxn ang="0">
                    <a:pos x="94" y="44"/>
                  </a:cxn>
                  <a:cxn ang="0">
                    <a:pos x="77" y="19"/>
                  </a:cxn>
                </a:cxnLst>
                <a:rect l="0" t="0" r="r" b="b"/>
                <a:pathLst>
                  <a:path w="94" h="169">
                    <a:moveTo>
                      <a:pt x="77" y="19"/>
                    </a:moveTo>
                    <a:lnTo>
                      <a:pt x="49" y="11"/>
                    </a:lnTo>
                    <a:lnTo>
                      <a:pt x="38" y="0"/>
                    </a:lnTo>
                    <a:lnTo>
                      <a:pt x="16" y="19"/>
                    </a:lnTo>
                    <a:lnTo>
                      <a:pt x="30" y="36"/>
                    </a:lnTo>
                    <a:lnTo>
                      <a:pt x="26" y="61"/>
                    </a:lnTo>
                    <a:lnTo>
                      <a:pt x="4" y="55"/>
                    </a:lnTo>
                    <a:lnTo>
                      <a:pt x="0" y="88"/>
                    </a:lnTo>
                    <a:lnTo>
                      <a:pt x="4" y="122"/>
                    </a:lnTo>
                    <a:lnTo>
                      <a:pt x="54" y="137"/>
                    </a:lnTo>
                    <a:lnTo>
                      <a:pt x="81" y="169"/>
                    </a:lnTo>
                    <a:lnTo>
                      <a:pt x="94" y="143"/>
                    </a:lnTo>
                    <a:lnTo>
                      <a:pt x="69" y="128"/>
                    </a:lnTo>
                    <a:lnTo>
                      <a:pt x="61" y="98"/>
                    </a:lnTo>
                    <a:lnTo>
                      <a:pt x="81" y="88"/>
                    </a:lnTo>
                    <a:lnTo>
                      <a:pt x="92" y="63"/>
                    </a:lnTo>
                    <a:lnTo>
                      <a:pt x="94" y="44"/>
                    </a:lnTo>
                    <a:lnTo>
                      <a:pt x="77" y="1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0" name="Freeform 124"/>
              <p:cNvSpPr>
                <a:spLocks noChangeAspect="1"/>
              </p:cNvSpPr>
              <p:nvPr/>
            </p:nvSpPr>
            <p:spPr bwMode="gray">
              <a:xfrm>
                <a:off x="3056" y="1952"/>
                <a:ext cx="7" cy="8"/>
              </a:xfrm>
              <a:custGeom>
                <a:avLst/>
                <a:gdLst/>
                <a:ahLst/>
                <a:cxnLst>
                  <a:cxn ang="0">
                    <a:pos x="37" y="16"/>
                  </a:cxn>
                  <a:cxn ang="0">
                    <a:pos x="29" y="0"/>
                  </a:cxn>
                  <a:cxn ang="0">
                    <a:pos x="6" y="3"/>
                  </a:cxn>
                  <a:cxn ang="0">
                    <a:pos x="0" y="28"/>
                  </a:cxn>
                  <a:cxn ang="0">
                    <a:pos x="15" y="46"/>
                  </a:cxn>
                  <a:cxn ang="0">
                    <a:pos x="35" y="46"/>
                  </a:cxn>
                  <a:cxn ang="0">
                    <a:pos x="37" y="16"/>
                  </a:cxn>
                </a:cxnLst>
                <a:rect l="0" t="0" r="r" b="b"/>
                <a:pathLst>
                  <a:path w="37" h="46">
                    <a:moveTo>
                      <a:pt x="37" y="16"/>
                    </a:moveTo>
                    <a:lnTo>
                      <a:pt x="29" y="0"/>
                    </a:lnTo>
                    <a:lnTo>
                      <a:pt x="6" y="3"/>
                    </a:lnTo>
                    <a:lnTo>
                      <a:pt x="0" y="28"/>
                    </a:lnTo>
                    <a:lnTo>
                      <a:pt x="15" y="46"/>
                    </a:lnTo>
                    <a:lnTo>
                      <a:pt x="35" y="46"/>
                    </a:lnTo>
                    <a:lnTo>
                      <a:pt x="37" y="16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1" name="Freeform 125"/>
              <p:cNvSpPr>
                <a:spLocks noChangeAspect="1"/>
              </p:cNvSpPr>
              <p:nvPr/>
            </p:nvSpPr>
            <p:spPr bwMode="gray">
              <a:xfrm>
                <a:off x="3079" y="1949"/>
                <a:ext cx="16" cy="17"/>
              </a:xfrm>
              <a:custGeom>
                <a:avLst/>
                <a:gdLst/>
                <a:ahLst/>
                <a:cxnLst>
                  <a:cxn ang="0">
                    <a:pos x="60" y="103"/>
                  </a:cxn>
                  <a:cxn ang="0">
                    <a:pos x="74" y="89"/>
                  </a:cxn>
                  <a:cxn ang="0">
                    <a:pos x="86" y="54"/>
                  </a:cxn>
                  <a:cxn ang="0">
                    <a:pos x="92" y="0"/>
                  </a:cxn>
                  <a:cxn ang="0">
                    <a:pos x="78" y="12"/>
                  </a:cxn>
                  <a:cxn ang="0">
                    <a:pos x="26" y="35"/>
                  </a:cxn>
                  <a:cxn ang="0">
                    <a:pos x="25" y="65"/>
                  </a:cxn>
                  <a:cxn ang="0">
                    <a:pos x="9" y="76"/>
                  </a:cxn>
                  <a:cxn ang="0">
                    <a:pos x="0" y="95"/>
                  </a:cxn>
                  <a:cxn ang="0">
                    <a:pos x="33" y="89"/>
                  </a:cxn>
                  <a:cxn ang="0">
                    <a:pos x="60" y="103"/>
                  </a:cxn>
                </a:cxnLst>
                <a:rect l="0" t="0" r="r" b="b"/>
                <a:pathLst>
                  <a:path w="92" h="103">
                    <a:moveTo>
                      <a:pt x="60" y="103"/>
                    </a:moveTo>
                    <a:lnTo>
                      <a:pt x="74" y="89"/>
                    </a:lnTo>
                    <a:lnTo>
                      <a:pt x="86" y="54"/>
                    </a:lnTo>
                    <a:lnTo>
                      <a:pt x="92" y="0"/>
                    </a:lnTo>
                    <a:lnTo>
                      <a:pt x="78" y="12"/>
                    </a:lnTo>
                    <a:lnTo>
                      <a:pt x="26" y="35"/>
                    </a:lnTo>
                    <a:lnTo>
                      <a:pt x="25" y="65"/>
                    </a:lnTo>
                    <a:lnTo>
                      <a:pt x="9" y="76"/>
                    </a:lnTo>
                    <a:lnTo>
                      <a:pt x="0" y="95"/>
                    </a:lnTo>
                    <a:lnTo>
                      <a:pt x="33" y="89"/>
                    </a:lnTo>
                    <a:lnTo>
                      <a:pt x="60" y="10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72" name="Freeform 126"/>
              <p:cNvSpPr>
                <a:spLocks noChangeAspect="1"/>
              </p:cNvSpPr>
              <p:nvPr/>
            </p:nvSpPr>
            <p:spPr bwMode="gray">
              <a:xfrm>
                <a:off x="3022" y="1147"/>
                <a:ext cx="369" cy="832"/>
              </a:xfrm>
              <a:custGeom>
                <a:avLst/>
                <a:gdLst/>
                <a:ahLst/>
                <a:cxnLst>
                  <a:cxn ang="0">
                    <a:pos x="172" y="773"/>
                  </a:cxn>
                  <a:cxn ang="0">
                    <a:pos x="609" y="1202"/>
                  </a:cxn>
                  <a:cxn ang="0">
                    <a:pos x="592" y="1413"/>
                  </a:cxn>
                  <a:cxn ang="0">
                    <a:pos x="601" y="1623"/>
                  </a:cxn>
                  <a:cxn ang="0">
                    <a:pos x="685" y="1938"/>
                  </a:cxn>
                  <a:cxn ang="0">
                    <a:pos x="707" y="2258"/>
                  </a:cxn>
                  <a:cxn ang="0">
                    <a:pos x="791" y="2332"/>
                  </a:cxn>
                  <a:cxn ang="0">
                    <a:pos x="894" y="2415"/>
                  </a:cxn>
                  <a:cxn ang="0">
                    <a:pos x="1007" y="2736"/>
                  </a:cxn>
                  <a:cxn ang="0">
                    <a:pos x="936" y="2774"/>
                  </a:cxn>
                  <a:cxn ang="0">
                    <a:pos x="749" y="2988"/>
                  </a:cxn>
                  <a:cxn ang="0">
                    <a:pos x="441" y="3425"/>
                  </a:cxn>
                  <a:cxn ang="0">
                    <a:pos x="336" y="3541"/>
                  </a:cxn>
                  <a:cxn ang="0">
                    <a:pos x="237" y="3624"/>
                  </a:cxn>
                  <a:cxn ang="0">
                    <a:pos x="148" y="3693"/>
                  </a:cxn>
                  <a:cxn ang="0">
                    <a:pos x="79" y="3802"/>
                  </a:cxn>
                  <a:cxn ang="0">
                    <a:pos x="126" y="3973"/>
                  </a:cxn>
                  <a:cxn ang="0">
                    <a:pos x="160" y="4182"/>
                  </a:cxn>
                  <a:cxn ang="0">
                    <a:pos x="212" y="4302"/>
                  </a:cxn>
                  <a:cxn ang="0">
                    <a:pos x="165" y="4323"/>
                  </a:cxn>
                  <a:cxn ang="0">
                    <a:pos x="147" y="4484"/>
                  </a:cxn>
                  <a:cxn ang="0">
                    <a:pos x="139" y="4564"/>
                  </a:cxn>
                  <a:cxn ang="0">
                    <a:pos x="161" y="4631"/>
                  </a:cxn>
                  <a:cxn ang="0">
                    <a:pos x="239" y="4691"/>
                  </a:cxn>
                  <a:cxn ang="0">
                    <a:pos x="375" y="4770"/>
                  </a:cxn>
                  <a:cxn ang="0">
                    <a:pos x="456" y="4803"/>
                  </a:cxn>
                  <a:cxn ang="0">
                    <a:pos x="512" y="4941"/>
                  </a:cxn>
                  <a:cxn ang="0">
                    <a:pos x="522" y="4975"/>
                  </a:cxn>
                  <a:cxn ang="0">
                    <a:pos x="589" y="4952"/>
                  </a:cxn>
                  <a:cxn ang="0">
                    <a:pos x="749" y="4909"/>
                  </a:cxn>
                  <a:cxn ang="0">
                    <a:pos x="855" y="4844"/>
                  </a:cxn>
                  <a:cxn ang="0">
                    <a:pos x="1001" y="4762"/>
                  </a:cxn>
                  <a:cxn ang="0">
                    <a:pos x="1085" y="4747"/>
                  </a:cxn>
                  <a:cxn ang="0">
                    <a:pos x="1229" y="4731"/>
                  </a:cxn>
                  <a:cxn ang="0">
                    <a:pos x="1409" y="4721"/>
                  </a:cxn>
                  <a:cxn ang="0">
                    <a:pos x="1579" y="4593"/>
                  </a:cxn>
                  <a:cxn ang="0">
                    <a:pos x="2149" y="3918"/>
                  </a:cxn>
                  <a:cxn ang="0">
                    <a:pos x="2159" y="3587"/>
                  </a:cxn>
                  <a:cxn ang="0">
                    <a:pos x="1977" y="3324"/>
                  </a:cxn>
                  <a:cxn ang="0">
                    <a:pos x="2050" y="3069"/>
                  </a:cxn>
                  <a:cxn ang="0">
                    <a:pos x="1940" y="2810"/>
                  </a:cxn>
                  <a:cxn ang="0">
                    <a:pos x="1895" y="2608"/>
                  </a:cxn>
                  <a:cxn ang="0">
                    <a:pos x="1960" y="2382"/>
                  </a:cxn>
                  <a:cxn ang="0">
                    <a:pos x="1848" y="2038"/>
                  </a:cxn>
                  <a:cxn ang="0">
                    <a:pos x="1770" y="1750"/>
                  </a:cxn>
                  <a:cxn ang="0">
                    <a:pos x="1918" y="1320"/>
                  </a:cxn>
                  <a:cxn ang="0">
                    <a:pos x="1699" y="1089"/>
                  </a:cxn>
                  <a:cxn ang="0">
                    <a:pos x="1619" y="867"/>
                  </a:cxn>
                  <a:cxn ang="0">
                    <a:pos x="1629" y="688"/>
                  </a:cxn>
                  <a:cxn ang="0">
                    <a:pos x="1715" y="470"/>
                  </a:cxn>
                  <a:cxn ang="0">
                    <a:pos x="1691" y="151"/>
                  </a:cxn>
                  <a:cxn ang="0">
                    <a:pos x="1529" y="0"/>
                  </a:cxn>
                  <a:cxn ang="0">
                    <a:pos x="1158" y="119"/>
                  </a:cxn>
                  <a:cxn ang="0">
                    <a:pos x="1055" y="490"/>
                  </a:cxn>
                  <a:cxn ang="0">
                    <a:pos x="928" y="748"/>
                  </a:cxn>
                  <a:cxn ang="0">
                    <a:pos x="772" y="768"/>
                  </a:cxn>
                  <a:cxn ang="0">
                    <a:pos x="582" y="800"/>
                  </a:cxn>
                  <a:cxn ang="0">
                    <a:pos x="367" y="730"/>
                  </a:cxn>
                  <a:cxn ang="0">
                    <a:pos x="141" y="430"/>
                  </a:cxn>
                  <a:cxn ang="0">
                    <a:pos x="74" y="558"/>
                  </a:cxn>
                </a:cxnLst>
                <a:rect l="0" t="0" r="r" b="b"/>
                <a:pathLst>
                  <a:path w="2215" h="4996">
                    <a:moveTo>
                      <a:pt x="0" y="583"/>
                    </a:moveTo>
                    <a:lnTo>
                      <a:pt x="10" y="583"/>
                    </a:lnTo>
                    <a:lnTo>
                      <a:pt x="19" y="601"/>
                    </a:lnTo>
                    <a:lnTo>
                      <a:pt x="172" y="773"/>
                    </a:lnTo>
                    <a:lnTo>
                      <a:pt x="287" y="887"/>
                    </a:lnTo>
                    <a:lnTo>
                      <a:pt x="419" y="928"/>
                    </a:lnTo>
                    <a:lnTo>
                      <a:pt x="486" y="988"/>
                    </a:lnTo>
                    <a:lnTo>
                      <a:pt x="609" y="1202"/>
                    </a:lnTo>
                    <a:lnTo>
                      <a:pt x="617" y="1227"/>
                    </a:lnTo>
                    <a:lnTo>
                      <a:pt x="599" y="1275"/>
                    </a:lnTo>
                    <a:lnTo>
                      <a:pt x="592" y="1334"/>
                    </a:lnTo>
                    <a:lnTo>
                      <a:pt x="592" y="1413"/>
                    </a:lnTo>
                    <a:lnTo>
                      <a:pt x="599" y="1466"/>
                    </a:lnTo>
                    <a:lnTo>
                      <a:pt x="617" y="1492"/>
                    </a:lnTo>
                    <a:lnTo>
                      <a:pt x="623" y="1548"/>
                    </a:lnTo>
                    <a:lnTo>
                      <a:pt x="601" y="1623"/>
                    </a:lnTo>
                    <a:lnTo>
                      <a:pt x="610" y="1686"/>
                    </a:lnTo>
                    <a:lnTo>
                      <a:pt x="689" y="1854"/>
                    </a:lnTo>
                    <a:lnTo>
                      <a:pt x="689" y="1904"/>
                    </a:lnTo>
                    <a:lnTo>
                      <a:pt x="685" y="1938"/>
                    </a:lnTo>
                    <a:lnTo>
                      <a:pt x="652" y="1991"/>
                    </a:lnTo>
                    <a:lnTo>
                      <a:pt x="637" y="2054"/>
                    </a:lnTo>
                    <a:lnTo>
                      <a:pt x="650" y="2132"/>
                    </a:lnTo>
                    <a:lnTo>
                      <a:pt x="707" y="2258"/>
                    </a:lnTo>
                    <a:lnTo>
                      <a:pt x="736" y="2287"/>
                    </a:lnTo>
                    <a:lnTo>
                      <a:pt x="754" y="2293"/>
                    </a:lnTo>
                    <a:lnTo>
                      <a:pt x="766" y="2318"/>
                    </a:lnTo>
                    <a:lnTo>
                      <a:pt x="791" y="2332"/>
                    </a:lnTo>
                    <a:lnTo>
                      <a:pt x="811" y="2311"/>
                    </a:lnTo>
                    <a:lnTo>
                      <a:pt x="824" y="2323"/>
                    </a:lnTo>
                    <a:lnTo>
                      <a:pt x="836" y="2374"/>
                    </a:lnTo>
                    <a:lnTo>
                      <a:pt x="894" y="2415"/>
                    </a:lnTo>
                    <a:lnTo>
                      <a:pt x="960" y="2503"/>
                    </a:lnTo>
                    <a:lnTo>
                      <a:pt x="978" y="2554"/>
                    </a:lnTo>
                    <a:lnTo>
                      <a:pt x="969" y="2664"/>
                    </a:lnTo>
                    <a:lnTo>
                      <a:pt x="1007" y="2736"/>
                    </a:lnTo>
                    <a:lnTo>
                      <a:pt x="978" y="2731"/>
                    </a:lnTo>
                    <a:lnTo>
                      <a:pt x="964" y="2760"/>
                    </a:lnTo>
                    <a:lnTo>
                      <a:pt x="976" y="2797"/>
                    </a:lnTo>
                    <a:lnTo>
                      <a:pt x="936" y="2774"/>
                    </a:lnTo>
                    <a:lnTo>
                      <a:pt x="899" y="2779"/>
                    </a:lnTo>
                    <a:lnTo>
                      <a:pt x="833" y="2807"/>
                    </a:lnTo>
                    <a:lnTo>
                      <a:pt x="797" y="2938"/>
                    </a:lnTo>
                    <a:lnTo>
                      <a:pt x="749" y="2988"/>
                    </a:lnTo>
                    <a:lnTo>
                      <a:pt x="676" y="3090"/>
                    </a:lnTo>
                    <a:lnTo>
                      <a:pt x="585" y="3191"/>
                    </a:lnTo>
                    <a:lnTo>
                      <a:pt x="525" y="3280"/>
                    </a:lnTo>
                    <a:lnTo>
                      <a:pt x="441" y="3425"/>
                    </a:lnTo>
                    <a:lnTo>
                      <a:pt x="405" y="3449"/>
                    </a:lnTo>
                    <a:lnTo>
                      <a:pt x="380" y="3490"/>
                    </a:lnTo>
                    <a:lnTo>
                      <a:pt x="361" y="3505"/>
                    </a:lnTo>
                    <a:lnTo>
                      <a:pt x="336" y="3541"/>
                    </a:lnTo>
                    <a:lnTo>
                      <a:pt x="262" y="3551"/>
                    </a:lnTo>
                    <a:lnTo>
                      <a:pt x="231" y="3536"/>
                    </a:lnTo>
                    <a:lnTo>
                      <a:pt x="206" y="3591"/>
                    </a:lnTo>
                    <a:lnTo>
                      <a:pt x="237" y="3624"/>
                    </a:lnTo>
                    <a:lnTo>
                      <a:pt x="221" y="3635"/>
                    </a:lnTo>
                    <a:lnTo>
                      <a:pt x="157" y="3642"/>
                    </a:lnTo>
                    <a:lnTo>
                      <a:pt x="160" y="3661"/>
                    </a:lnTo>
                    <a:lnTo>
                      <a:pt x="148" y="3693"/>
                    </a:lnTo>
                    <a:lnTo>
                      <a:pt x="124" y="3695"/>
                    </a:lnTo>
                    <a:lnTo>
                      <a:pt x="112" y="3704"/>
                    </a:lnTo>
                    <a:lnTo>
                      <a:pt x="99" y="3731"/>
                    </a:lnTo>
                    <a:lnTo>
                      <a:pt x="79" y="3802"/>
                    </a:lnTo>
                    <a:lnTo>
                      <a:pt x="88" y="3877"/>
                    </a:lnTo>
                    <a:lnTo>
                      <a:pt x="97" y="3905"/>
                    </a:lnTo>
                    <a:lnTo>
                      <a:pt x="112" y="3927"/>
                    </a:lnTo>
                    <a:lnTo>
                      <a:pt x="126" y="3973"/>
                    </a:lnTo>
                    <a:lnTo>
                      <a:pt x="112" y="4069"/>
                    </a:lnTo>
                    <a:lnTo>
                      <a:pt x="128" y="4107"/>
                    </a:lnTo>
                    <a:lnTo>
                      <a:pt x="157" y="4141"/>
                    </a:lnTo>
                    <a:lnTo>
                      <a:pt x="160" y="4182"/>
                    </a:lnTo>
                    <a:lnTo>
                      <a:pt x="174" y="4238"/>
                    </a:lnTo>
                    <a:lnTo>
                      <a:pt x="189" y="4269"/>
                    </a:lnTo>
                    <a:lnTo>
                      <a:pt x="210" y="4289"/>
                    </a:lnTo>
                    <a:lnTo>
                      <a:pt x="212" y="4302"/>
                    </a:lnTo>
                    <a:lnTo>
                      <a:pt x="194" y="4282"/>
                    </a:lnTo>
                    <a:lnTo>
                      <a:pt x="174" y="4283"/>
                    </a:lnTo>
                    <a:lnTo>
                      <a:pt x="161" y="4299"/>
                    </a:lnTo>
                    <a:lnTo>
                      <a:pt x="165" y="4323"/>
                    </a:lnTo>
                    <a:lnTo>
                      <a:pt x="160" y="4347"/>
                    </a:lnTo>
                    <a:lnTo>
                      <a:pt x="167" y="4378"/>
                    </a:lnTo>
                    <a:lnTo>
                      <a:pt x="165" y="4431"/>
                    </a:lnTo>
                    <a:lnTo>
                      <a:pt x="147" y="4484"/>
                    </a:lnTo>
                    <a:lnTo>
                      <a:pt x="135" y="4484"/>
                    </a:lnTo>
                    <a:lnTo>
                      <a:pt x="124" y="4521"/>
                    </a:lnTo>
                    <a:lnTo>
                      <a:pt x="137" y="4542"/>
                    </a:lnTo>
                    <a:lnTo>
                      <a:pt x="139" y="4564"/>
                    </a:lnTo>
                    <a:lnTo>
                      <a:pt x="133" y="4583"/>
                    </a:lnTo>
                    <a:lnTo>
                      <a:pt x="139" y="4602"/>
                    </a:lnTo>
                    <a:lnTo>
                      <a:pt x="167" y="4615"/>
                    </a:lnTo>
                    <a:lnTo>
                      <a:pt x="161" y="4631"/>
                    </a:lnTo>
                    <a:lnTo>
                      <a:pt x="142" y="4635"/>
                    </a:lnTo>
                    <a:lnTo>
                      <a:pt x="147" y="4661"/>
                    </a:lnTo>
                    <a:lnTo>
                      <a:pt x="198" y="4664"/>
                    </a:lnTo>
                    <a:lnTo>
                      <a:pt x="239" y="4691"/>
                    </a:lnTo>
                    <a:lnTo>
                      <a:pt x="259" y="4715"/>
                    </a:lnTo>
                    <a:lnTo>
                      <a:pt x="300" y="4736"/>
                    </a:lnTo>
                    <a:lnTo>
                      <a:pt x="365" y="4752"/>
                    </a:lnTo>
                    <a:lnTo>
                      <a:pt x="375" y="4770"/>
                    </a:lnTo>
                    <a:lnTo>
                      <a:pt x="365" y="4797"/>
                    </a:lnTo>
                    <a:lnTo>
                      <a:pt x="395" y="4818"/>
                    </a:lnTo>
                    <a:lnTo>
                      <a:pt x="451" y="4783"/>
                    </a:lnTo>
                    <a:lnTo>
                      <a:pt x="456" y="4803"/>
                    </a:lnTo>
                    <a:lnTo>
                      <a:pt x="454" y="4849"/>
                    </a:lnTo>
                    <a:lnTo>
                      <a:pt x="487" y="4903"/>
                    </a:lnTo>
                    <a:lnTo>
                      <a:pt x="485" y="4927"/>
                    </a:lnTo>
                    <a:lnTo>
                      <a:pt x="512" y="4941"/>
                    </a:lnTo>
                    <a:lnTo>
                      <a:pt x="501" y="4963"/>
                    </a:lnTo>
                    <a:lnTo>
                      <a:pt x="465" y="4991"/>
                    </a:lnTo>
                    <a:lnTo>
                      <a:pt x="483" y="4996"/>
                    </a:lnTo>
                    <a:lnTo>
                      <a:pt x="522" y="4975"/>
                    </a:lnTo>
                    <a:lnTo>
                      <a:pt x="561" y="4901"/>
                    </a:lnTo>
                    <a:lnTo>
                      <a:pt x="571" y="4909"/>
                    </a:lnTo>
                    <a:lnTo>
                      <a:pt x="569" y="4944"/>
                    </a:lnTo>
                    <a:lnTo>
                      <a:pt x="589" y="4952"/>
                    </a:lnTo>
                    <a:lnTo>
                      <a:pt x="677" y="4905"/>
                    </a:lnTo>
                    <a:lnTo>
                      <a:pt x="706" y="4905"/>
                    </a:lnTo>
                    <a:lnTo>
                      <a:pt x="732" y="4893"/>
                    </a:lnTo>
                    <a:lnTo>
                      <a:pt x="749" y="4909"/>
                    </a:lnTo>
                    <a:lnTo>
                      <a:pt x="759" y="4911"/>
                    </a:lnTo>
                    <a:lnTo>
                      <a:pt x="796" y="4871"/>
                    </a:lnTo>
                    <a:lnTo>
                      <a:pt x="825" y="4850"/>
                    </a:lnTo>
                    <a:lnTo>
                      <a:pt x="855" y="4844"/>
                    </a:lnTo>
                    <a:lnTo>
                      <a:pt x="879" y="4855"/>
                    </a:lnTo>
                    <a:lnTo>
                      <a:pt x="938" y="4819"/>
                    </a:lnTo>
                    <a:lnTo>
                      <a:pt x="973" y="4816"/>
                    </a:lnTo>
                    <a:lnTo>
                      <a:pt x="1001" y="4762"/>
                    </a:lnTo>
                    <a:lnTo>
                      <a:pt x="1017" y="4799"/>
                    </a:lnTo>
                    <a:lnTo>
                      <a:pt x="1087" y="4772"/>
                    </a:lnTo>
                    <a:lnTo>
                      <a:pt x="1077" y="4736"/>
                    </a:lnTo>
                    <a:lnTo>
                      <a:pt x="1085" y="4747"/>
                    </a:lnTo>
                    <a:lnTo>
                      <a:pt x="1116" y="4759"/>
                    </a:lnTo>
                    <a:lnTo>
                      <a:pt x="1137" y="4756"/>
                    </a:lnTo>
                    <a:lnTo>
                      <a:pt x="1161" y="4736"/>
                    </a:lnTo>
                    <a:lnTo>
                      <a:pt x="1229" y="4731"/>
                    </a:lnTo>
                    <a:lnTo>
                      <a:pt x="1274" y="4710"/>
                    </a:lnTo>
                    <a:lnTo>
                      <a:pt x="1310" y="4693"/>
                    </a:lnTo>
                    <a:lnTo>
                      <a:pt x="1341" y="4714"/>
                    </a:lnTo>
                    <a:lnTo>
                      <a:pt x="1409" y="4721"/>
                    </a:lnTo>
                    <a:lnTo>
                      <a:pt x="1427" y="4709"/>
                    </a:lnTo>
                    <a:lnTo>
                      <a:pt x="1441" y="4689"/>
                    </a:lnTo>
                    <a:lnTo>
                      <a:pt x="1443" y="4695"/>
                    </a:lnTo>
                    <a:lnTo>
                      <a:pt x="1579" y="4593"/>
                    </a:lnTo>
                    <a:lnTo>
                      <a:pt x="1764" y="4408"/>
                    </a:lnTo>
                    <a:lnTo>
                      <a:pt x="1907" y="4248"/>
                    </a:lnTo>
                    <a:lnTo>
                      <a:pt x="2102" y="3991"/>
                    </a:lnTo>
                    <a:lnTo>
                      <a:pt x="2149" y="3918"/>
                    </a:lnTo>
                    <a:lnTo>
                      <a:pt x="2211" y="3777"/>
                    </a:lnTo>
                    <a:lnTo>
                      <a:pt x="2215" y="3632"/>
                    </a:lnTo>
                    <a:lnTo>
                      <a:pt x="2198" y="3651"/>
                    </a:lnTo>
                    <a:lnTo>
                      <a:pt x="2159" y="3587"/>
                    </a:lnTo>
                    <a:lnTo>
                      <a:pt x="2143" y="3524"/>
                    </a:lnTo>
                    <a:lnTo>
                      <a:pt x="2032" y="3438"/>
                    </a:lnTo>
                    <a:lnTo>
                      <a:pt x="2001" y="3394"/>
                    </a:lnTo>
                    <a:lnTo>
                      <a:pt x="1977" y="3324"/>
                    </a:lnTo>
                    <a:lnTo>
                      <a:pt x="1994" y="3264"/>
                    </a:lnTo>
                    <a:lnTo>
                      <a:pt x="2032" y="3207"/>
                    </a:lnTo>
                    <a:lnTo>
                      <a:pt x="2055" y="3139"/>
                    </a:lnTo>
                    <a:lnTo>
                      <a:pt x="2050" y="3069"/>
                    </a:lnTo>
                    <a:lnTo>
                      <a:pt x="1990" y="3014"/>
                    </a:lnTo>
                    <a:lnTo>
                      <a:pt x="1963" y="2951"/>
                    </a:lnTo>
                    <a:lnTo>
                      <a:pt x="1970" y="2876"/>
                    </a:lnTo>
                    <a:lnTo>
                      <a:pt x="1940" y="2810"/>
                    </a:lnTo>
                    <a:lnTo>
                      <a:pt x="1880" y="2796"/>
                    </a:lnTo>
                    <a:lnTo>
                      <a:pt x="1879" y="2719"/>
                    </a:lnTo>
                    <a:lnTo>
                      <a:pt x="1899" y="2676"/>
                    </a:lnTo>
                    <a:lnTo>
                      <a:pt x="1895" y="2608"/>
                    </a:lnTo>
                    <a:lnTo>
                      <a:pt x="1883" y="2573"/>
                    </a:lnTo>
                    <a:lnTo>
                      <a:pt x="1899" y="2513"/>
                    </a:lnTo>
                    <a:lnTo>
                      <a:pt x="1907" y="2429"/>
                    </a:lnTo>
                    <a:lnTo>
                      <a:pt x="1960" y="2382"/>
                    </a:lnTo>
                    <a:lnTo>
                      <a:pt x="1956" y="2327"/>
                    </a:lnTo>
                    <a:lnTo>
                      <a:pt x="1944" y="2265"/>
                    </a:lnTo>
                    <a:lnTo>
                      <a:pt x="1902" y="2134"/>
                    </a:lnTo>
                    <a:lnTo>
                      <a:pt x="1848" y="2038"/>
                    </a:lnTo>
                    <a:lnTo>
                      <a:pt x="1838" y="1968"/>
                    </a:lnTo>
                    <a:lnTo>
                      <a:pt x="1813" y="1902"/>
                    </a:lnTo>
                    <a:lnTo>
                      <a:pt x="1774" y="1828"/>
                    </a:lnTo>
                    <a:lnTo>
                      <a:pt x="1770" y="1750"/>
                    </a:lnTo>
                    <a:lnTo>
                      <a:pt x="1795" y="1703"/>
                    </a:lnTo>
                    <a:lnTo>
                      <a:pt x="1862" y="1539"/>
                    </a:lnTo>
                    <a:lnTo>
                      <a:pt x="1929" y="1404"/>
                    </a:lnTo>
                    <a:lnTo>
                      <a:pt x="1918" y="1320"/>
                    </a:lnTo>
                    <a:lnTo>
                      <a:pt x="1880" y="1267"/>
                    </a:lnTo>
                    <a:lnTo>
                      <a:pt x="1808" y="1125"/>
                    </a:lnTo>
                    <a:lnTo>
                      <a:pt x="1754" y="1095"/>
                    </a:lnTo>
                    <a:lnTo>
                      <a:pt x="1699" y="1089"/>
                    </a:lnTo>
                    <a:lnTo>
                      <a:pt x="1666" y="1062"/>
                    </a:lnTo>
                    <a:lnTo>
                      <a:pt x="1646" y="1035"/>
                    </a:lnTo>
                    <a:lnTo>
                      <a:pt x="1628" y="962"/>
                    </a:lnTo>
                    <a:lnTo>
                      <a:pt x="1619" y="867"/>
                    </a:lnTo>
                    <a:lnTo>
                      <a:pt x="1623" y="831"/>
                    </a:lnTo>
                    <a:lnTo>
                      <a:pt x="1666" y="723"/>
                    </a:lnTo>
                    <a:lnTo>
                      <a:pt x="1664" y="708"/>
                    </a:lnTo>
                    <a:lnTo>
                      <a:pt x="1629" y="688"/>
                    </a:lnTo>
                    <a:lnTo>
                      <a:pt x="1740" y="585"/>
                    </a:lnTo>
                    <a:lnTo>
                      <a:pt x="1705" y="558"/>
                    </a:lnTo>
                    <a:lnTo>
                      <a:pt x="1702" y="516"/>
                    </a:lnTo>
                    <a:lnTo>
                      <a:pt x="1715" y="470"/>
                    </a:lnTo>
                    <a:lnTo>
                      <a:pt x="1790" y="380"/>
                    </a:lnTo>
                    <a:lnTo>
                      <a:pt x="1785" y="319"/>
                    </a:lnTo>
                    <a:lnTo>
                      <a:pt x="1758" y="217"/>
                    </a:lnTo>
                    <a:lnTo>
                      <a:pt x="1691" y="151"/>
                    </a:lnTo>
                    <a:lnTo>
                      <a:pt x="1625" y="127"/>
                    </a:lnTo>
                    <a:lnTo>
                      <a:pt x="1585" y="95"/>
                    </a:lnTo>
                    <a:lnTo>
                      <a:pt x="1549" y="17"/>
                    </a:lnTo>
                    <a:lnTo>
                      <a:pt x="1529" y="0"/>
                    </a:lnTo>
                    <a:lnTo>
                      <a:pt x="1440" y="17"/>
                    </a:lnTo>
                    <a:lnTo>
                      <a:pt x="1297" y="83"/>
                    </a:lnTo>
                    <a:lnTo>
                      <a:pt x="1205" y="91"/>
                    </a:lnTo>
                    <a:lnTo>
                      <a:pt x="1158" y="119"/>
                    </a:lnTo>
                    <a:lnTo>
                      <a:pt x="1117" y="167"/>
                    </a:lnTo>
                    <a:lnTo>
                      <a:pt x="1070" y="286"/>
                    </a:lnTo>
                    <a:lnTo>
                      <a:pt x="1055" y="441"/>
                    </a:lnTo>
                    <a:lnTo>
                      <a:pt x="1055" y="490"/>
                    </a:lnTo>
                    <a:lnTo>
                      <a:pt x="1064" y="578"/>
                    </a:lnTo>
                    <a:lnTo>
                      <a:pt x="1055" y="625"/>
                    </a:lnTo>
                    <a:lnTo>
                      <a:pt x="960" y="695"/>
                    </a:lnTo>
                    <a:lnTo>
                      <a:pt x="928" y="748"/>
                    </a:lnTo>
                    <a:lnTo>
                      <a:pt x="881" y="785"/>
                    </a:lnTo>
                    <a:lnTo>
                      <a:pt x="824" y="810"/>
                    </a:lnTo>
                    <a:lnTo>
                      <a:pt x="783" y="800"/>
                    </a:lnTo>
                    <a:lnTo>
                      <a:pt x="772" y="768"/>
                    </a:lnTo>
                    <a:lnTo>
                      <a:pt x="738" y="718"/>
                    </a:lnTo>
                    <a:lnTo>
                      <a:pt x="705" y="694"/>
                    </a:lnTo>
                    <a:lnTo>
                      <a:pt x="637" y="768"/>
                    </a:lnTo>
                    <a:lnTo>
                      <a:pt x="582" y="800"/>
                    </a:lnTo>
                    <a:lnTo>
                      <a:pt x="538" y="805"/>
                    </a:lnTo>
                    <a:lnTo>
                      <a:pt x="482" y="774"/>
                    </a:lnTo>
                    <a:lnTo>
                      <a:pt x="387" y="760"/>
                    </a:lnTo>
                    <a:lnTo>
                      <a:pt x="367" y="730"/>
                    </a:lnTo>
                    <a:lnTo>
                      <a:pt x="348" y="660"/>
                    </a:lnTo>
                    <a:lnTo>
                      <a:pt x="237" y="496"/>
                    </a:lnTo>
                    <a:lnTo>
                      <a:pt x="193" y="452"/>
                    </a:lnTo>
                    <a:lnTo>
                      <a:pt x="141" y="430"/>
                    </a:lnTo>
                    <a:lnTo>
                      <a:pt x="93" y="456"/>
                    </a:lnTo>
                    <a:lnTo>
                      <a:pt x="98" y="502"/>
                    </a:lnTo>
                    <a:lnTo>
                      <a:pt x="109" y="546"/>
                    </a:lnTo>
                    <a:lnTo>
                      <a:pt x="74" y="558"/>
                    </a:lnTo>
                    <a:lnTo>
                      <a:pt x="43" y="543"/>
                    </a:lnTo>
                    <a:lnTo>
                      <a:pt x="12" y="555"/>
                    </a:lnTo>
                    <a:lnTo>
                      <a:pt x="0" y="583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0" name="Group 127"/>
            <p:cNvGrpSpPr>
              <a:grpSpLocks noChangeAspect="1"/>
            </p:cNvGrpSpPr>
            <p:nvPr/>
          </p:nvGrpSpPr>
          <p:grpSpPr bwMode="gray">
            <a:xfrm>
              <a:off x="6251411" y="1475932"/>
              <a:ext cx="449115" cy="1032534"/>
              <a:chOff x="2697" y="1244"/>
              <a:chExt cx="444" cy="1020"/>
            </a:xfrm>
            <a:grpFill/>
          </p:grpSpPr>
          <p:sp>
            <p:nvSpPr>
              <p:cNvPr id="266" name="Freeform 128"/>
              <p:cNvSpPr>
                <a:spLocks noChangeAspect="1"/>
              </p:cNvSpPr>
              <p:nvPr/>
            </p:nvSpPr>
            <p:spPr bwMode="gray">
              <a:xfrm>
                <a:off x="2874" y="2141"/>
                <a:ext cx="24" cy="68"/>
              </a:xfrm>
              <a:custGeom>
                <a:avLst/>
                <a:gdLst/>
                <a:ahLst/>
                <a:cxnLst>
                  <a:cxn ang="0">
                    <a:pos x="0" y="409"/>
                  </a:cxn>
                  <a:cxn ang="0">
                    <a:pos x="30" y="373"/>
                  </a:cxn>
                  <a:cxn ang="0">
                    <a:pos x="46" y="330"/>
                  </a:cxn>
                  <a:cxn ang="0">
                    <a:pos x="59" y="266"/>
                  </a:cxn>
                  <a:cxn ang="0">
                    <a:pos x="100" y="149"/>
                  </a:cxn>
                  <a:cxn ang="0">
                    <a:pos x="126" y="33"/>
                  </a:cxn>
                  <a:cxn ang="0">
                    <a:pos x="138" y="14"/>
                  </a:cxn>
                  <a:cxn ang="0">
                    <a:pos x="140" y="0"/>
                  </a:cxn>
                  <a:cxn ang="0">
                    <a:pos x="122" y="17"/>
                  </a:cxn>
                  <a:cxn ang="0">
                    <a:pos x="108" y="45"/>
                  </a:cxn>
                  <a:cxn ang="0">
                    <a:pos x="73" y="166"/>
                  </a:cxn>
                  <a:cxn ang="0">
                    <a:pos x="53" y="197"/>
                  </a:cxn>
                  <a:cxn ang="0">
                    <a:pos x="20" y="266"/>
                  </a:cxn>
                  <a:cxn ang="0">
                    <a:pos x="10" y="320"/>
                  </a:cxn>
                  <a:cxn ang="0">
                    <a:pos x="0" y="409"/>
                  </a:cxn>
                </a:cxnLst>
                <a:rect l="0" t="0" r="r" b="b"/>
                <a:pathLst>
                  <a:path w="140" h="409">
                    <a:moveTo>
                      <a:pt x="0" y="409"/>
                    </a:moveTo>
                    <a:lnTo>
                      <a:pt x="30" y="373"/>
                    </a:lnTo>
                    <a:lnTo>
                      <a:pt x="46" y="330"/>
                    </a:lnTo>
                    <a:lnTo>
                      <a:pt x="59" y="266"/>
                    </a:lnTo>
                    <a:lnTo>
                      <a:pt x="100" y="149"/>
                    </a:lnTo>
                    <a:lnTo>
                      <a:pt x="126" y="33"/>
                    </a:lnTo>
                    <a:lnTo>
                      <a:pt x="138" y="14"/>
                    </a:lnTo>
                    <a:lnTo>
                      <a:pt x="140" y="0"/>
                    </a:lnTo>
                    <a:lnTo>
                      <a:pt x="122" y="17"/>
                    </a:lnTo>
                    <a:lnTo>
                      <a:pt x="108" y="45"/>
                    </a:lnTo>
                    <a:lnTo>
                      <a:pt x="73" y="166"/>
                    </a:lnTo>
                    <a:lnTo>
                      <a:pt x="53" y="197"/>
                    </a:lnTo>
                    <a:lnTo>
                      <a:pt x="20" y="266"/>
                    </a:lnTo>
                    <a:lnTo>
                      <a:pt x="10" y="320"/>
                    </a:lnTo>
                    <a:lnTo>
                      <a:pt x="0" y="40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7" name="Freeform 129"/>
              <p:cNvSpPr>
                <a:spLocks noChangeAspect="1"/>
              </p:cNvSpPr>
              <p:nvPr/>
            </p:nvSpPr>
            <p:spPr bwMode="gray">
              <a:xfrm>
                <a:off x="2934" y="2105"/>
                <a:ext cx="30" cy="62"/>
              </a:xfrm>
              <a:custGeom>
                <a:avLst/>
                <a:gdLst/>
                <a:ahLst/>
                <a:cxnLst>
                  <a:cxn ang="0">
                    <a:pos x="5" y="371"/>
                  </a:cxn>
                  <a:cxn ang="0">
                    <a:pos x="29" y="355"/>
                  </a:cxn>
                  <a:cxn ang="0">
                    <a:pos x="61" y="297"/>
                  </a:cxn>
                  <a:cxn ang="0">
                    <a:pos x="118" y="243"/>
                  </a:cxn>
                  <a:cxn ang="0">
                    <a:pos x="118" y="227"/>
                  </a:cxn>
                  <a:cxn ang="0">
                    <a:pos x="159" y="195"/>
                  </a:cxn>
                  <a:cxn ang="0">
                    <a:pos x="149" y="161"/>
                  </a:cxn>
                  <a:cxn ang="0">
                    <a:pos x="146" y="83"/>
                  </a:cxn>
                  <a:cxn ang="0">
                    <a:pos x="156" y="67"/>
                  </a:cxn>
                  <a:cxn ang="0">
                    <a:pos x="179" y="53"/>
                  </a:cxn>
                  <a:cxn ang="0">
                    <a:pos x="181" y="8"/>
                  </a:cxn>
                  <a:cxn ang="0">
                    <a:pos x="160" y="0"/>
                  </a:cxn>
                  <a:cxn ang="0">
                    <a:pos x="138" y="22"/>
                  </a:cxn>
                  <a:cxn ang="0">
                    <a:pos x="108" y="8"/>
                  </a:cxn>
                  <a:cxn ang="0">
                    <a:pos x="34" y="98"/>
                  </a:cxn>
                  <a:cxn ang="0">
                    <a:pos x="14" y="139"/>
                  </a:cxn>
                  <a:cxn ang="0">
                    <a:pos x="7" y="177"/>
                  </a:cxn>
                  <a:cxn ang="0">
                    <a:pos x="9" y="209"/>
                  </a:cxn>
                  <a:cxn ang="0">
                    <a:pos x="0" y="246"/>
                  </a:cxn>
                  <a:cxn ang="0">
                    <a:pos x="0" y="270"/>
                  </a:cxn>
                  <a:cxn ang="0">
                    <a:pos x="12" y="287"/>
                  </a:cxn>
                  <a:cxn ang="0">
                    <a:pos x="9" y="317"/>
                  </a:cxn>
                  <a:cxn ang="0">
                    <a:pos x="29" y="315"/>
                  </a:cxn>
                  <a:cxn ang="0">
                    <a:pos x="26" y="338"/>
                  </a:cxn>
                  <a:cxn ang="0">
                    <a:pos x="5" y="371"/>
                  </a:cxn>
                </a:cxnLst>
                <a:rect l="0" t="0" r="r" b="b"/>
                <a:pathLst>
                  <a:path w="181" h="371">
                    <a:moveTo>
                      <a:pt x="5" y="371"/>
                    </a:moveTo>
                    <a:lnTo>
                      <a:pt x="29" y="355"/>
                    </a:lnTo>
                    <a:lnTo>
                      <a:pt x="61" y="297"/>
                    </a:lnTo>
                    <a:lnTo>
                      <a:pt x="118" y="243"/>
                    </a:lnTo>
                    <a:lnTo>
                      <a:pt x="118" y="227"/>
                    </a:lnTo>
                    <a:lnTo>
                      <a:pt x="159" y="195"/>
                    </a:lnTo>
                    <a:lnTo>
                      <a:pt x="149" y="161"/>
                    </a:lnTo>
                    <a:lnTo>
                      <a:pt x="146" y="83"/>
                    </a:lnTo>
                    <a:lnTo>
                      <a:pt x="156" y="67"/>
                    </a:lnTo>
                    <a:lnTo>
                      <a:pt x="179" y="53"/>
                    </a:lnTo>
                    <a:lnTo>
                      <a:pt x="181" y="8"/>
                    </a:lnTo>
                    <a:lnTo>
                      <a:pt x="160" y="0"/>
                    </a:lnTo>
                    <a:lnTo>
                      <a:pt x="138" y="22"/>
                    </a:lnTo>
                    <a:lnTo>
                      <a:pt x="108" y="8"/>
                    </a:lnTo>
                    <a:lnTo>
                      <a:pt x="34" y="98"/>
                    </a:lnTo>
                    <a:lnTo>
                      <a:pt x="14" y="139"/>
                    </a:lnTo>
                    <a:lnTo>
                      <a:pt x="7" y="177"/>
                    </a:lnTo>
                    <a:lnTo>
                      <a:pt x="9" y="209"/>
                    </a:lnTo>
                    <a:lnTo>
                      <a:pt x="0" y="246"/>
                    </a:lnTo>
                    <a:lnTo>
                      <a:pt x="0" y="270"/>
                    </a:lnTo>
                    <a:lnTo>
                      <a:pt x="12" y="287"/>
                    </a:lnTo>
                    <a:lnTo>
                      <a:pt x="9" y="317"/>
                    </a:lnTo>
                    <a:lnTo>
                      <a:pt x="29" y="315"/>
                    </a:lnTo>
                    <a:lnTo>
                      <a:pt x="26" y="338"/>
                    </a:lnTo>
                    <a:lnTo>
                      <a:pt x="5" y="37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8" name="Freeform 130"/>
              <p:cNvSpPr>
                <a:spLocks noChangeAspect="1"/>
              </p:cNvSpPr>
              <p:nvPr/>
            </p:nvSpPr>
            <p:spPr bwMode="gray">
              <a:xfrm>
                <a:off x="2697" y="1244"/>
                <a:ext cx="444" cy="1020"/>
              </a:xfrm>
              <a:custGeom>
                <a:avLst/>
                <a:gdLst/>
                <a:ahLst/>
                <a:cxnLst>
                  <a:cxn ang="0">
                    <a:pos x="52" y="4997"/>
                  </a:cxn>
                  <a:cxn ang="0">
                    <a:pos x="99" y="5036"/>
                  </a:cxn>
                  <a:cxn ang="0">
                    <a:pos x="162" y="5205"/>
                  </a:cxn>
                  <a:cxn ang="0">
                    <a:pos x="212" y="5478"/>
                  </a:cxn>
                  <a:cxn ang="0">
                    <a:pos x="342" y="5737"/>
                  </a:cxn>
                  <a:cxn ang="0">
                    <a:pos x="338" y="5945"/>
                  </a:cxn>
                  <a:cxn ang="0">
                    <a:pos x="396" y="6107"/>
                  </a:cxn>
                  <a:cxn ang="0">
                    <a:pos x="632" y="5965"/>
                  </a:cxn>
                  <a:cxn ang="0">
                    <a:pos x="850" y="5834"/>
                  </a:cxn>
                  <a:cxn ang="0">
                    <a:pos x="1069" y="5538"/>
                  </a:cxn>
                  <a:cxn ang="0">
                    <a:pos x="1120" y="5250"/>
                  </a:cxn>
                  <a:cxn ang="0">
                    <a:pos x="1125" y="5141"/>
                  </a:cxn>
                  <a:cxn ang="0">
                    <a:pos x="1076" y="4960"/>
                  </a:cxn>
                  <a:cxn ang="0">
                    <a:pos x="1030" y="4886"/>
                  </a:cxn>
                  <a:cxn ang="0">
                    <a:pos x="1308" y="4774"/>
                  </a:cxn>
                  <a:cxn ang="0">
                    <a:pos x="1453" y="4639"/>
                  </a:cxn>
                  <a:cxn ang="0">
                    <a:pos x="1272" y="4632"/>
                  </a:cxn>
                  <a:cxn ang="0">
                    <a:pos x="1080" y="4546"/>
                  </a:cxn>
                  <a:cxn ang="0">
                    <a:pos x="1261" y="4544"/>
                  </a:cxn>
                  <a:cxn ang="0">
                    <a:pos x="1385" y="4599"/>
                  </a:cxn>
                  <a:cxn ang="0">
                    <a:pos x="1473" y="4243"/>
                  </a:cxn>
                  <a:cxn ang="0">
                    <a:pos x="1318" y="4104"/>
                  </a:cxn>
                  <a:cxn ang="0">
                    <a:pos x="1149" y="4283"/>
                  </a:cxn>
                  <a:cxn ang="0">
                    <a:pos x="1191" y="4205"/>
                  </a:cxn>
                  <a:cxn ang="0">
                    <a:pos x="1236" y="3956"/>
                  </a:cxn>
                  <a:cxn ang="0">
                    <a:pos x="1283" y="3655"/>
                  </a:cxn>
                  <a:cxn ang="0">
                    <a:pos x="1271" y="3277"/>
                  </a:cxn>
                  <a:cxn ang="0">
                    <a:pos x="1377" y="3172"/>
                  </a:cxn>
                  <a:cxn ang="0">
                    <a:pos x="1466" y="3136"/>
                  </a:cxn>
                  <a:cxn ang="0">
                    <a:pos x="1532" y="3015"/>
                  </a:cxn>
                  <a:cxn ang="0">
                    <a:pos x="1679" y="2854"/>
                  </a:cxn>
                  <a:cxn ang="0">
                    <a:pos x="1880" y="2742"/>
                  </a:cxn>
                  <a:cxn ang="0">
                    <a:pos x="2072" y="2476"/>
                  </a:cxn>
                  <a:cxn ang="0">
                    <a:pos x="2134" y="2382"/>
                  </a:cxn>
                  <a:cxn ang="0">
                    <a:pos x="2060" y="2214"/>
                  </a:cxn>
                  <a:cxn ang="0">
                    <a:pos x="2121" y="1966"/>
                  </a:cxn>
                  <a:cxn ang="0">
                    <a:pos x="2215" y="1874"/>
                  </a:cxn>
                  <a:cxn ang="0">
                    <a:pos x="2291" y="1838"/>
                  </a:cxn>
                  <a:cxn ang="0">
                    <a:pos x="2340" y="1714"/>
                  </a:cxn>
                  <a:cxn ang="0">
                    <a:pos x="2464" y="1764"/>
                  </a:cxn>
                  <a:cxn ang="0">
                    <a:pos x="2658" y="1676"/>
                  </a:cxn>
                  <a:cxn ang="0">
                    <a:pos x="2561" y="1104"/>
                  </a:cxn>
                  <a:cxn ang="0">
                    <a:pos x="2550" y="693"/>
                  </a:cxn>
                  <a:cxn ang="0">
                    <a:pos x="1970" y="19"/>
                  </a:cxn>
                  <a:cxn ang="0">
                    <a:pos x="1873" y="106"/>
                  </a:cxn>
                  <a:cxn ang="0">
                    <a:pos x="1831" y="360"/>
                  </a:cxn>
                  <a:cxn ang="0">
                    <a:pos x="1456" y="445"/>
                  </a:cxn>
                  <a:cxn ang="0">
                    <a:pos x="1253" y="553"/>
                  </a:cxn>
                  <a:cxn ang="0">
                    <a:pos x="1042" y="933"/>
                  </a:cxn>
                  <a:cxn ang="0">
                    <a:pos x="902" y="1359"/>
                  </a:cxn>
                  <a:cxn ang="0">
                    <a:pos x="724" y="1662"/>
                  </a:cxn>
                  <a:cxn ang="0">
                    <a:pos x="609" y="2391"/>
                  </a:cxn>
                  <a:cxn ang="0">
                    <a:pos x="388" y="2601"/>
                  </a:cxn>
                  <a:cxn ang="0">
                    <a:pos x="249" y="3026"/>
                  </a:cxn>
                  <a:cxn ang="0">
                    <a:pos x="208" y="3307"/>
                  </a:cxn>
                  <a:cxn ang="0">
                    <a:pos x="322" y="3859"/>
                  </a:cxn>
                  <a:cxn ang="0">
                    <a:pos x="277" y="4262"/>
                  </a:cxn>
                  <a:cxn ang="0">
                    <a:pos x="119" y="4637"/>
                  </a:cxn>
                </a:cxnLst>
                <a:rect l="0" t="0" r="r" b="b"/>
                <a:pathLst>
                  <a:path w="2666" h="6121">
                    <a:moveTo>
                      <a:pt x="24" y="4716"/>
                    </a:moveTo>
                    <a:lnTo>
                      <a:pt x="0" y="4764"/>
                    </a:lnTo>
                    <a:lnTo>
                      <a:pt x="0" y="4802"/>
                    </a:lnTo>
                    <a:lnTo>
                      <a:pt x="19" y="4956"/>
                    </a:lnTo>
                    <a:lnTo>
                      <a:pt x="27" y="4976"/>
                    </a:lnTo>
                    <a:lnTo>
                      <a:pt x="45" y="4981"/>
                    </a:lnTo>
                    <a:lnTo>
                      <a:pt x="52" y="4997"/>
                    </a:lnTo>
                    <a:lnTo>
                      <a:pt x="54" y="5025"/>
                    </a:lnTo>
                    <a:lnTo>
                      <a:pt x="50" y="5039"/>
                    </a:lnTo>
                    <a:lnTo>
                      <a:pt x="72" y="5012"/>
                    </a:lnTo>
                    <a:lnTo>
                      <a:pt x="79" y="4984"/>
                    </a:lnTo>
                    <a:lnTo>
                      <a:pt x="95" y="5001"/>
                    </a:lnTo>
                    <a:lnTo>
                      <a:pt x="83" y="5037"/>
                    </a:lnTo>
                    <a:lnTo>
                      <a:pt x="99" y="5036"/>
                    </a:lnTo>
                    <a:lnTo>
                      <a:pt x="108" y="5044"/>
                    </a:lnTo>
                    <a:lnTo>
                      <a:pt x="91" y="5058"/>
                    </a:lnTo>
                    <a:lnTo>
                      <a:pt x="63" y="5095"/>
                    </a:lnTo>
                    <a:lnTo>
                      <a:pt x="122" y="5117"/>
                    </a:lnTo>
                    <a:lnTo>
                      <a:pt x="133" y="5154"/>
                    </a:lnTo>
                    <a:lnTo>
                      <a:pt x="122" y="5216"/>
                    </a:lnTo>
                    <a:lnTo>
                      <a:pt x="162" y="5205"/>
                    </a:lnTo>
                    <a:lnTo>
                      <a:pt x="171" y="5250"/>
                    </a:lnTo>
                    <a:lnTo>
                      <a:pt x="146" y="5282"/>
                    </a:lnTo>
                    <a:lnTo>
                      <a:pt x="158" y="5338"/>
                    </a:lnTo>
                    <a:lnTo>
                      <a:pt x="154" y="5382"/>
                    </a:lnTo>
                    <a:lnTo>
                      <a:pt x="185" y="5383"/>
                    </a:lnTo>
                    <a:lnTo>
                      <a:pt x="203" y="5434"/>
                    </a:lnTo>
                    <a:lnTo>
                      <a:pt x="212" y="5478"/>
                    </a:lnTo>
                    <a:lnTo>
                      <a:pt x="234" y="5546"/>
                    </a:lnTo>
                    <a:lnTo>
                      <a:pt x="275" y="5583"/>
                    </a:lnTo>
                    <a:lnTo>
                      <a:pt x="295" y="5627"/>
                    </a:lnTo>
                    <a:lnTo>
                      <a:pt x="338" y="5656"/>
                    </a:lnTo>
                    <a:lnTo>
                      <a:pt x="365" y="5694"/>
                    </a:lnTo>
                    <a:lnTo>
                      <a:pt x="365" y="5724"/>
                    </a:lnTo>
                    <a:lnTo>
                      <a:pt x="342" y="5737"/>
                    </a:lnTo>
                    <a:lnTo>
                      <a:pt x="315" y="5733"/>
                    </a:lnTo>
                    <a:lnTo>
                      <a:pt x="308" y="5747"/>
                    </a:lnTo>
                    <a:lnTo>
                      <a:pt x="336" y="5806"/>
                    </a:lnTo>
                    <a:lnTo>
                      <a:pt x="306" y="5805"/>
                    </a:lnTo>
                    <a:lnTo>
                      <a:pt x="281" y="5792"/>
                    </a:lnTo>
                    <a:lnTo>
                      <a:pt x="279" y="5817"/>
                    </a:lnTo>
                    <a:lnTo>
                      <a:pt x="338" y="5945"/>
                    </a:lnTo>
                    <a:lnTo>
                      <a:pt x="367" y="5988"/>
                    </a:lnTo>
                    <a:lnTo>
                      <a:pt x="381" y="6023"/>
                    </a:lnTo>
                    <a:lnTo>
                      <a:pt x="369" y="6044"/>
                    </a:lnTo>
                    <a:lnTo>
                      <a:pt x="365" y="6086"/>
                    </a:lnTo>
                    <a:lnTo>
                      <a:pt x="355" y="6091"/>
                    </a:lnTo>
                    <a:lnTo>
                      <a:pt x="349" y="6109"/>
                    </a:lnTo>
                    <a:lnTo>
                      <a:pt x="396" y="6107"/>
                    </a:lnTo>
                    <a:lnTo>
                      <a:pt x="439" y="6121"/>
                    </a:lnTo>
                    <a:lnTo>
                      <a:pt x="507" y="6095"/>
                    </a:lnTo>
                    <a:lnTo>
                      <a:pt x="570" y="6093"/>
                    </a:lnTo>
                    <a:lnTo>
                      <a:pt x="609" y="6111"/>
                    </a:lnTo>
                    <a:lnTo>
                      <a:pt x="627" y="6095"/>
                    </a:lnTo>
                    <a:lnTo>
                      <a:pt x="642" y="6044"/>
                    </a:lnTo>
                    <a:lnTo>
                      <a:pt x="632" y="5965"/>
                    </a:lnTo>
                    <a:lnTo>
                      <a:pt x="650" y="5912"/>
                    </a:lnTo>
                    <a:lnTo>
                      <a:pt x="673" y="5869"/>
                    </a:lnTo>
                    <a:lnTo>
                      <a:pt x="708" y="5882"/>
                    </a:lnTo>
                    <a:lnTo>
                      <a:pt x="724" y="5843"/>
                    </a:lnTo>
                    <a:lnTo>
                      <a:pt x="763" y="5819"/>
                    </a:lnTo>
                    <a:lnTo>
                      <a:pt x="816" y="5821"/>
                    </a:lnTo>
                    <a:lnTo>
                      <a:pt x="850" y="5834"/>
                    </a:lnTo>
                    <a:lnTo>
                      <a:pt x="891" y="5823"/>
                    </a:lnTo>
                    <a:lnTo>
                      <a:pt x="936" y="5836"/>
                    </a:lnTo>
                    <a:lnTo>
                      <a:pt x="979" y="5836"/>
                    </a:lnTo>
                    <a:lnTo>
                      <a:pt x="996" y="5765"/>
                    </a:lnTo>
                    <a:lnTo>
                      <a:pt x="1030" y="5679"/>
                    </a:lnTo>
                    <a:lnTo>
                      <a:pt x="1064" y="5616"/>
                    </a:lnTo>
                    <a:lnTo>
                      <a:pt x="1069" y="5538"/>
                    </a:lnTo>
                    <a:lnTo>
                      <a:pt x="1084" y="5490"/>
                    </a:lnTo>
                    <a:lnTo>
                      <a:pt x="1080" y="5437"/>
                    </a:lnTo>
                    <a:lnTo>
                      <a:pt x="1096" y="5393"/>
                    </a:lnTo>
                    <a:lnTo>
                      <a:pt x="1116" y="5354"/>
                    </a:lnTo>
                    <a:lnTo>
                      <a:pt x="1114" y="5313"/>
                    </a:lnTo>
                    <a:lnTo>
                      <a:pt x="1098" y="5289"/>
                    </a:lnTo>
                    <a:lnTo>
                      <a:pt x="1120" y="5250"/>
                    </a:lnTo>
                    <a:lnTo>
                      <a:pt x="1114" y="5218"/>
                    </a:lnTo>
                    <a:lnTo>
                      <a:pt x="1096" y="5192"/>
                    </a:lnTo>
                    <a:lnTo>
                      <a:pt x="1092" y="5173"/>
                    </a:lnTo>
                    <a:lnTo>
                      <a:pt x="1096" y="5156"/>
                    </a:lnTo>
                    <a:lnTo>
                      <a:pt x="1119" y="5168"/>
                    </a:lnTo>
                    <a:lnTo>
                      <a:pt x="1136" y="5165"/>
                    </a:lnTo>
                    <a:lnTo>
                      <a:pt x="1125" y="5141"/>
                    </a:lnTo>
                    <a:lnTo>
                      <a:pt x="1127" y="5125"/>
                    </a:lnTo>
                    <a:lnTo>
                      <a:pt x="1139" y="5103"/>
                    </a:lnTo>
                    <a:lnTo>
                      <a:pt x="1136" y="5085"/>
                    </a:lnTo>
                    <a:lnTo>
                      <a:pt x="1145" y="5022"/>
                    </a:lnTo>
                    <a:lnTo>
                      <a:pt x="1141" y="5003"/>
                    </a:lnTo>
                    <a:lnTo>
                      <a:pt x="1112" y="4978"/>
                    </a:lnTo>
                    <a:lnTo>
                      <a:pt x="1076" y="4960"/>
                    </a:lnTo>
                    <a:lnTo>
                      <a:pt x="1084" y="4956"/>
                    </a:lnTo>
                    <a:lnTo>
                      <a:pt x="1119" y="4968"/>
                    </a:lnTo>
                    <a:lnTo>
                      <a:pt x="1154" y="4962"/>
                    </a:lnTo>
                    <a:lnTo>
                      <a:pt x="1163" y="4945"/>
                    </a:lnTo>
                    <a:lnTo>
                      <a:pt x="1127" y="4912"/>
                    </a:lnTo>
                    <a:lnTo>
                      <a:pt x="1024" y="4898"/>
                    </a:lnTo>
                    <a:lnTo>
                      <a:pt x="1030" y="4886"/>
                    </a:lnTo>
                    <a:lnTo>
                      <a:pt x="1114" y="4877"/>
                    </a:lnTo>
                    <a:lnTo>
                      <a:pt x="1161" y="4892"/>
                    </a:lnTo>
                    <a:lnTo>
                      <a:pt x="1188" y="4879"/>
                    </a:lnTo>
                    <a:lnTo>
                      <a:pt x="1195" y="4845"/>
                    </a:lnTo>
                    <a:lnTo>
                      <a:pt x="1244" y="4843"/>
                    </a:lnTo>
                    <a:lnTo>
                      <a:pt x="1287" y="4800"/>
                    </a:lnTo>
                    <a:lnTo>
                      <a:pt x="1308" y="4774"/>
                    </a:lnTo>
                    <a:lnTo>
                      <a:pt x="1308" y="4729"/>
                    </a:lnTo>
                    <a:lnTo>
                      <a:pt x="1338" y="4737"/>
                    </a:lnTo>
                    <a:lnTo>
                      <a:pt x="1338" y="4782"/>
                    </a:lnTo>
                    <a:lnTo>
                      <a:pt x="1383" y="4778"/>
                    </a:lnTo>
                    <a:lnTo>
                      <a:pt x="1410" y="4731"/>
                    </a:lnTo>
                    <a:lnTo>
                      <a:pt x="1463" y="4686"/>
                    </a:lnTo>
                    <a:lnTo>
                      <a:pt x="1453" y="4639"/>
                    </a:lnTo>
                    <a:lnTo>
                      <a:pt x="1471" y="4657"/>
                    </a:lnTo>
                    <a:lnTo>
                      <a:pt x="1495" y="4657"/>
                    </a:lnTo>
                    <a:lnTo>
                      <a:pt x="1495" y="4634"/>
                    </a:lnTo>
                    <a:lnTo>
                      <a:pt x="1518" y="4616"/>
                    </a:lnTo>
                    <a:lnTo>
                      <a:pt x="1514" y="4598"/>
                    </a:lnTo>
                    <a:lnTo>
                      <a:pt x="1318" y="4640"/>
                    </a:lnTo>
                    <a:lnTo>
                      <a:pt x="1272" y="4632"/>
                    </a:lnTo>
                    <a:lnTo>
                      <a:pt x="1254" y="4645"/>
                    </a:lnTo>
                    <a:lnTo>
                      <a:pt x="1244" y="4620"/>
                    </a:lnTo>
                    <a:lnTo>
                      <a:pt x="1222" y="4599"/>
                    </a:lnTo>
                    <a:lnTo>
                      <a:pt x="1132" y="4560"/>
                    </a:lnTo>
                    <a:lnTo>
                      <a:pt x="1080" y="4569"/>
                    </a:lnTo>
                    <a:lnTo>
                      <a:pt x="1059" y="4557"/>
                    </a:lnTo>
                    <a:lnTo>
                      <a:pt x="1080" y="4546"/>
                    </a:lnTo>
                    <a:lnTo>
                      <a:pt x="1096" y="4522"/>
                    </a:lnTo>
                    <a:lnTo>
                      <a:pt x="1120" y="4528"/>
                    </a:lnTo>
                    <a:lnTo>
                      <a:pt x="1149" y="4520"/>
                    </a:lnTo>
                    <a:lnTo>
                      <a:pt x="1195" y="4526"/>
                    </a:lnTo>
                    <a:lnTo>
                      <a:pt x="1201" y="4522"/>
                    </a:lnTo>
                    <a:lnTo>
                      <a:pt x="1236" y="4557"/>
                    </a:lnTo>
                    <a:lnTo>
                      <a:pt x="1261" y="4544"/>
                    </a:lnTo>
                    <a:lnTo>
                      <a:pt x="1263" y="4530"/>
                    </a:lnTo>
                    <a:lnTo>
                      <a:pt x="1287" y="4551"/>
                    </a:lnTo>
                    <a:lnTo>
                      <a:pt x="1318" y="4561"/>
                    </a:lnTo>
                    <a:lnTo>
                      <a:pt x="1328" y="4539"/>
                    </a:lnTo>
                    <a:lnTo>
                      <a:pt x="1340" y="4551"/>
                    </a:lnTo>
                    <a:lnTo>
                      <a:pt x="1355" y="4591"/>
                    </a:lnTo>
                    <a:lnTo>
                      <a:pt x="1385" y="4599"/>
                    </a:lnTo>
                    <a:lnTo>
                      <a:pt x="1504" y="4536"/>
                    </a:lnTo>
                    <a:lnTo>
                      <a:pt x="1544" y="4468"/>
                    </a:lnTo>
                    <a:lnTo>
                      <a:pt x="1563" y="4452"/>
                    </a:lnTo>
                    <a:lnTo>
                      <a:pt x="1576" y="4388"/>
                    </a:lnTo>
                    <a:lnTo>
                      <a:pt x="1553" y="4332"/>
                    </a:lnTo>
                    <a:lnTo>
                      <a:pt x="1506" y="4298"/>
                    </a:lnTo>
                    <a:lnTo>
                      <a:pt x="1473" y="4243"/>
                    </a:lnTo>
                    <a:lnTo>
                      <a:pt x="1502" y="4242"/>
                    </a:lnTo>
                    <a:lnTo>
                      <a:pt x="1500" y="4228"/>
                    </a:lnTo>
                    <a:lnTo>
                      <a:pt x="1418" y="4190"/>
                    </a:lnTo>
                    <a:lnTo>
                      <a:pt x="1414" y="4154"/>
                    </a:lnTo>
                    <a:lnTo>
                      <a:pt x="1398" y="4117"/>
                    </a:lnTo>
                    <a:lnTo>
                      <a:pt x="1335" y="4127"/>
                    </a:lnTo>
                    <a:lnTo>
                      <a:pt x="1318" y="4104"/>
                    </a:lnTo>
                    <a:lnTo>
                      <a:pt x="1310" y="4087"/>
                    </a:lnTo>
                    <a:lnTo>
                      <a:pt x="1297" y="4084"/>
                    </a:lnTo>
                    <a:lnTo>
                      <a:pt x="1297" y="4101"/>
                    </a:lnTo>
                    <a:lnTo>
                      <a:pt x="1272" y="4170"/>
                    </a:lnTo>
                    <a:lnTo>
                      <a:pt x="1242" y="4211"/>
                    </a:lnTo>
                    <a:lnTo>
                      <a:pt x="1174" y="4264"/>
                    </a:lnTo>
                    <a:lnTo>
                      <a:pt x="1149" y="4283"/>
                    </a:lnTo>
                    <a:lnTo>
                      <a:pt x="1116" y="4283"/>
                    </a:lnTo>
                    <a:lnTo>
                      <a:pt x="1071" y="4295"/>
                    </a:lnTo>
                    <a:lnTo>
                      <a:pt x="1043" y="4286"/>
                    </a:lnTo>
                    <a:lnTo>
                      <a:pt x="1076" y="4264"/>
                    </a:lnTo>
                    <a:lnTo>
                      <a:pt x="1120" y="4256"/>
                    </a:lnTo>
                    <a:lnTo>
                      <a:pt x="1154" y="4221"/>
                    </a:lnTo>
                    <a:lnTo>
                      <a:pt x="1191" y="4205"/>
                    </a:lnTo>
                    <a:lnTo>
                      <a:pt x="1254" y="4148"/>
                    </a:lnTo>
                    <a:lnTo>
                      <a:pt x="1265" y="4111"/>
                    </a:lnTo>
                    <a:lnTo>
                      <a:pt x="1265" y="4063"/>
                    </a:lnTo>
                    <a:lnTo>
                      <a:pt x="1234" y="4057"/>
                    </a:lnTo>
                    <a:lnTo>
                      <a:pt x="1248" y="4027"/>
                    </a:lnTo>
                    <a:lnTo>
                      <a:pt x="1250" y="3990"/>
                    </a:lnTo>
                    <a:lnTo>
                      <a:pt x="1236" y="3956"/>
                    </a:lnTo>
                    <a:lnTo>
                      <a:pt x="1225" y="3852"/>
                    </a:lnTo>
                    <a:lnTo>
                      <a:pt x="1229" y="3784"/>
                    </a:lnTo>
                    <a:lnTo>
                      <a:pt x="1215" y="3701"/>
                    </a:lnTo>
                    <a:lnTo>
                      <a:pt x="1220" y="3675"/>
                    </a:lnTo>
                    <a:lnTo>
                      <a:pt x="1231" y="3644"/>
                    </a:lnTo>
                    <a:lnTo>
                      <a:pt x="1227" y="3623"/>
                    </a:lnTo>
                    <a:lnTo>
                      <a:pt x="1283" y="3655"/>
                    </a:lnTo>
                    <a:lnTo>
                      <a:pt x="1285" y="3623"/>
                    </a:lnTo>
                    <a:lnTo>
                      <a:pt x="1271" y="3542"/>
                    </a:lnTo>
                    <a:lnTo>
                      <a:pt x="1285" y="3463"/>
                    </a:lnTo>
                    <a:lnTo>
                      <a:pt x="1306" y="3396"/>
                    </a:lnTo>
                    <a:lnTo>
                      <a:pt x="1279" y="3361"/>
                    </a:lnTo>
                    <a:lnTo>
                      <a:pt x="1268" y="3329"/>
                    </a:lnTo>
                    <a:lnTo>
                      <a:pt x="1271" y="3277"/>
                    </a:lnTo>
                    <a:lnTo>
                      <a:pt x="1330" y="3310"/>
                    </a:lnTo>
                    <a:lnTo>
                      <a:pt x="1333" y="3299"/>
                    </a:lnTo>
                    <a:lnTo>
                      <a:pt x="1348" y="3288"/>
                    </a:lnTo>
                    <a:lnTo>
                      <a:pt x="1371" y="3255"/>
                    </a:lnTo>
                    <a:lnTo>
                      <a:pt x="1373" y="3244"/>
                    </a:lnTo>
                    <a:lnTo>
                      <a:pt x="1369" y="3233"/>
                    </a:lnTo>
                    <a:lnTo>
                      <a:pt x="1377" y="3172"/>
                    </a:lnTo>
                    <a:lnTo>
                      <a:pt x="1362" y="3132"/>
                    </a:lnTo>
                    <a:lnTo>
                      <a:pt x="1364" y="3100"/>
                    </a:lnTo>
                    <a:lnTo>
                      <a:pt x="1373" y="3136"/>
                    </a:lnTo>
                    <a:lnTo>
                      <a:pt x="1408" y="3164"/>
                    </a:lnTo>
                    <a:lnTo>
                      <a:pt x="1420" y="3158"/>
                    </a:lnTo>
                    <a:lnTo>
                      <a:pt x="1441" y="3122"/>
                    </a:lnTo>
                    <a:lnTo>
                      <a:pt x="1466" y="3136"/>
                    </a:lnTo>
                    <a:lnTo>
                      <a:pt x="1471" y="3106"/>
                    </a:lnTo>
                    <a:lnTo>
                      <a:pt x="1486" y="3086"/>
                    </a:lnTo>
                    <a:lnTo>
                      <a:pt x="1443" y="3067"/>
                    </a:lnTo>
                    <a:lnTo>
                      <a:pt x="1473" y="3069"/>
                    </a:lnTo>
                    <a:lnTo>
                      <a:pt x="1505" y="3046"/>
                    </a:lnTo>
                    <a:lnTo>
                      <a:pt x="1503" y="3031"/>
                    </a:lnTo>
                    <a:lnTo>
                      <a:pt x="1532" y="3015"/>
                    </a:lnTo>
                    <a:lnTo>
                      <a:pt x="1535" y="2979"/>
                    </a:lnTo>
                    <a:lnTo>
                      <a:pt x="1556" y="2970"/>
                    </a:lnTo>
                    <a:lnTo>
                      <a:pt x="1560" y="2926"/>
                    </a:lnTo>
                    <a:lnTo>
                      <a:pt x="1584" y="2922"/>
                    </a:lnTo>
                    <a:lnTo>
                      <a:pt x="1622" y="2929"/>
                    </a:lnTo>
                    <a:lnTo>
                      <a:pt x="1665" y="2894"/>
                    </a:lnTo>
                    <a:lnTo>
                      <a:pt x="1679" y="2854"/>
                    </a:lnTo>
                    <a:lnTo>
                      <a:pt x="1730" y="2812"/>
                    </a:lnTo>
                    <a:lnTo>
                      <a:pt x="1758" y="2836"/>
                    </a:lnTo>
                    <a:lnTo>
                      <a:pt x="1796" y="2808"/>
                    </a:lnTo>
                    <a:lnTo>
                      <a:pt x="1808" y="2773"/>
                    </a:lnTo>
                    <a:lnTo>
                      <a:pt x="1837" y="2749"/>
                    </a:lnTo>
                    <a:lnTo>
                      <a:pt x="1864" y="2758"/>
                    </a:lnTo>
                    <a:lnTo>
                      <a:pt x="1880" y="2742"/>
                    </a:lnTo>
                    <a:lnTo>
                      <a:pt x="1925" y="2714"/>
                    </a:lnTo>
                    <a:lnTo>
                      <a:pt x="1945" y="2682"/>
                    </a:lnTo>
                    <a:lnTo>
                      <a:pt x="1970" y="2669"/>
                    </a:lnTo>
                    <a:lnTo>
                      <a:pt x="1999" y="2609"/>
                    </a:lnTo>
                    <a:lnTo>
                      <a:pt x="2008" y="2575"/>
                    </a:lnTo>
                    <a:lnTo>
                      <a:pt x="2051" y="2525"/>
                    </a:lnTo>
                    <a:lnTo>
                      <a:pt x="2072" y="2476"/>
                    </a:lnTo>
                    <a:lnTo>
                      <a:pt x="2098" y="2432"/>
                    </a:lnTo>
                    <a:lnTo>
                      <a:pt x="2115" y="2411"/>
                    </a:lnTo>
                    <a:lnTo>
                      <a:pt x="2119" y="2432"/>
                    </a:lnTo>
                    <a:lnTo>
                      <a:pt x="2115" y="2469"/>
                    </a:lnTo>
                    <a:lnTo>
                      <a:pt x="2148" y="2420"/>
                    </a:lnTo>
                    <a:lnTo>
                      <a:pt x="2154" y="2401"/>
                    </a:lnTo>
                    <a:lnTo>
                      <a:pt x="2134" y="2382"/>
                    </a:lnTo>
                    <a:lnTo>
                      <a:pt x="2132" y="2360"/>
                    </a:lnTo>
                    <a:lnTo>
                      <a:pt x="2078" y="2305"/>
                    </a:lnTo>
                    <a:lnTo>
                      <a:pt x="2072" y="2281"/>
                    </a:lnTo>
                    <a:lnTo>
                      <a:pt x="2081" y="2274"/>
                    </a:lnTo>
                    <a:lnTo>
                      <a:pt x="2076" y="2247"/>
                    </a:lnTo>
                    <a:lnTo>
                      <a:pt x="2058" y="2225"/>
                    </a:lnTo>
                    <a:lnTo>
                      <a:pt x="2060" y="2214"/>
                    </a:lnTo>
                    <a:lnTo>
                      <a:pt x="2076" y="2197"/>
                    </a:lnTo>
                    <a:lnTo>
                      <a:pt x="2081" y="2173"/>
                    </a:lnTo>
                    <a:lnTo>
                      <a:pt x="2115" y="2157"/>
                    </a:lnTo>
                    <a:lnTo>
                      <a:pt x="2150" y="2066"/>
                    </a:lnTo>
                    <a:lnTo>
                      <a:pt x="2154" y="2042"/>
                    </a:lnTo>
                    <a:lnTo>
                      <a:pt x="2117" y="1975"/>
                    </a:lnTo>
                    <a:lnTo>
                      <a:pt x="2121" y="1966"/>
                    </a:lnTo>
                    <a:lnTo>
                      <a:pt x="2162" y="1939"/>
                    </a:lnTo>
                    <a:lnTo>
                      <a:pt x="2164" y="1911"/>
                    </a:lnTo>
                    <a:lnTo>
                      <a:pt x="2179" y="1907"/>
                    </a:lnTo>
                    <a:lnTo>
                      <a:pt x="2211" y="1921"/>
                    </a:lnTo>
                    <a:lnTo>
                      <a:pt x="2222" y="1915"/>
                    </a:lnTo>
                    <a:lnTo>
                      <a:pt x="2227" y="1891"/>
                    </a:lnTo>
                    <a:lnTo>
                      <a:pt x="2215" y="1874"/>
                    </a:lnTo>
                    <a:lnTo>
                      <a:pt x="2252" y="1869"/>
                    </a:lnTo>
                    <a:lnTo>
                      <a:pt x="2256" y="1849"/>
                    </a:lnTo>
                    <a:lnTo>
                      <a:pt x="2215" y="1791"/>
                    </a:lnTo>
                    <a:lnTo>
                      <a:pt x="2215" y="1776"/>
                    </a:lnTo>
                    <a:lnTo>
                      <a:pt x="2258" y="1808"/>
                    </a:lnTo>
                    <a:lnTo>
                      <a:pt x="2277" y="1838"/>
                    </a:lnTo>
                    <a:lnTo>
                      <a:pt x="2291" y="1838"/>
                    </a:lnTo>
                    <a:lnTo>
                      <a:pt x="2287" y="1776"/>
                    </a:lnTo>
                    <a:lnTo>
                      <a:pt x="2290" y="1785"/>
                    </a:lnTo>
                    <a:lnTo>
                      <a:pt x="2304" y="1776"/>
                    </a:lnTo>
                    <a:lnTo>
                      <a:pt x="2310" y="1699"/>
                    </a:lnTo>
                    <a:lnTo>
                      <a:pt x="2324" y="1694"/>
                    </a:lnTo>
                    <a:lnTo>
                      <a:pt x="2340" y="1694"/>
                    </a:lnTo>
                    <a:lnTo>
                      <a:pt x="2340" y="1714"/>
                    </a:lnTo>
                    <a:lnTo>
                      <a:pt x="2353" y="1733"/>
                    </a:lnTo>
                    <a:lnTo>
                      <a:pt x="2370" y="1742"/>
                    </a:lnTo>
                    <a:lnTo>
                      <a:pt x="2387" y="1691"/>
                    </a:lnTo>
                    <a:lnTo>
                      <a:pt x="2408" y="1707"/>
                    </a:lnTo>
                    <a:lnTo>
                      <a:pt x="2430" y="1745"/>
                    </a:lnTo>
                    <a:lnTo>
                      <a:pt x="2443" y="1745"/>
                    </a:lnTo>
                    <a:lnTo>
                      <a:pt x="2464" y="1764"/>
                    </a:lnTo>
                    <a:lnTo>
                      <a:pt x="2482" y="1719"/>
                    </a:lnTo>
                    <a:lnTo>
                      <a:pt x="2579" y="1711"/>
                    </a:lnTo>
                    <a:lnTo>
                      <a:pt x="2613" y="1732"/>
                    </a:lnTo>
                    <a:lnTo>
                      <a:pt x="2636" y="1760"/>
                    </a:lnTo>
                    <a:lnTo>
                      <a:pt x="2651" y="1732"/>
                    </a:lnTo>
                    <a:lnTo>
                      <a:pt x="2666" y="1722"/>
                    </a:lnTo>
                    <a:lnTo>
                      <a:pt x="2658" y="1676"/>
                    </a:lnTo>
                    <a:lnTo>
                      <a:pt x="2601" y="1550"/>
                    </a:lnTo>
                    <a:lnTo>
                      <a:pt x="2588" y="1472"/>
                    </a:lnTo>
                    <a:lnTo>
                      <a:pt x="2603" y="1409"/>
                    </a:lnTo>
                    <a:lnTo>
                      <a:pt x="2636" y="1356"/>
                    </a:lnTo>
                    <a:lnTo>
                      <a:pt x="2640" y="1322"/>
                    </a:lnTo>
                    <a:lnTo>
                      <a:pt x="2640" y="1272"/>
                    </a:lnTo>
                    <a:lnTo>
                      <a:pt x="2561" y="1104"/>
                    </a:lnTo>
                    <a:lnTo>
                      <a:pt x="2552" y="1041"/>
                    </a:lnTo>
                    <a:lnTo>
                      <a:pt x="2574" y="966"/>
                    </a:lnTo>
                    <a:lnTo>
                      <a:pt x="2568" y="910"/>
                    </a:lnTo>
                    <a:lnTo>
                      <a:pt x="2550" y="884"/>
                    </a:lnTo>
                    <a:lnTo>
                      <a:pt x="2543" y="831"/>
                    </a:lnTo>
                    <a:lnTo>
                      <a:pt x="2543" y="752"/>
                    </a:lnTo>
                    <a:lnTo>
                      <a:pt x="2550" y="693"/>
                    </a:lnTo>
                    <a:lnTo>
                      <a:pt x="2568" y="645"/>
                    </a:lnTo>
                    <a:lnTo>
                      <a:pt x="2560" y="620"/>
                    </a:lnTo>
                    <a:lnTo>
                      <a:pt x="2437" y="406"/>
                    </a:lnTo>
                    <a:lnTo>
                      <a:pt x="2370" y="346"/>
                    </a:lnTo>
                    <a:lnTo>
                      <a:pt x="2238" y="305"/>
                    </a:lnTo>
                    <a:lnTo>
                      <a:pt x="2123" y="191"/>
                    </a:lnTo>
                    <a:lnTo>
                      <a:pt x="1970" y="19"/>
                    </a:lnTo>
                    <a:lnTo>
                      <a:pt x="1961" y="1"/>
                    </a:lnTo>
                    <a:lnTo>
                      <a:pt x="1951" y="1"/>
                    </a:lnTo>
                    <a:lnTo>
                      <a:pt x="1866" y="0"/>
                    </a:lnTo>
                    <a:lnTo>
                      <a:pt x="1845" y="11"/>
                    </a:lnTo>
                    <a:lnTo>
                      <a:pt x="1851" y="46"/>
                    </a:lnTo>
                    <a:lnTo>
                      <a:pt x="1868" y="66"/>
                    </a:lnTo>
                    <a:lnTo>
                      <a:pt x="1873" y="106"/>
                    </a:lnTo>
                    <a:lnTo>
                      <a:pt x="1866" y="141"/>
                    </a:lnTo>
                    <a:lnTo>
                      <a:pt x="1851" y="160"/>
                    </a:lnTo>
                    <a:lnTo>
                      <a:pt x="1837" y="218"/>
                    </a:lnTo>
                    <a:lnTo>
                      <a:pt x="1814" y="257"/>
                    </a:lnTo>
                    <a:lnTo>
                      <a:pt x="1818" y="296"/>
                    </a:lnTo>
                    <a:lnTo>
                      <a:pt x="1855" y="331"/>
                    </a:lnTo>
                    <a:lnTo>
                      <a:pt x="1831" y="360"/>
                    </a:lnTo>
                    <a:lnTo>
                      <a:pt x="1798" y="370"/>
                    </a:lnTo>
                    <a:lnTo>
                      <a:pt x="1636" y="313"/>
                    </a:lnTo>
                    <a:lnTo>
                      <a:pt x="1521" y="300"/>
                    </a:lnTo>
                    <a:lnTo>
                      <a:pt x="1486" y="305"/>
                    </a:lnTo>
                    <a:lnTo>
                      <a:pt x="1466" y="321"/>
                    </a:lnTo>
                    <a:lnTo>
                      <a:pt x="1449" y="357"/>
                    </a:lnTo>
                    <a:lnTo>
                      <a:pt x="1456" y="445"/>
                    </a:lnTo>
                    <a:lnTo>
                      <a:pt x="1449" y="480"/>
                    </a:lnTo>
                    <a:lnTo>
                      <a:pt x="1429" y="560"/>
                    </a:lnTo>
                    <a:lnTo>
                      <a:pt x="1394" y="621"/>
                    </a:lnTo>
                    <a:lnTo>
                      <a:pt x="1379" y="615"/>
                    </a:lnTo>
                    <a:lnTo>
                      <a:pt x="1343" y="568"/>
                    </a:lnTo>
                    <a:lnTo>
                      <a:pt x="1298" y="543"/>
                    </a:lnTo>
                    <a:lnTo>
                      <a:pt x="1253" y="553"/>
                    </a:lnTo>
                    <a:lnTo>
                      <a:pt x="1182" y="626"/>
                    </a:lnTo>
                    <a:lnTo>
                      <a:pt x="1150" y="667"/>
                    </a:lnTo>
                    <a:lnTo>
                      <a:pt x="1135" y="731"/>
                    </a:lnTo>
                    <a:lnTo>
                      <a:pt x="1128" y="779"/>
                    </a:lnTo>
                    <a:lnTo>
                      <a:pt x="1105" y="818"/>
                    </a:lnTo>
                    <a:lnTo>
                      <a:pt x="1054" y="883"/>
                    </a:lnTo>
                    <a:lnTo>
                      <a:pt x="1042" y="933"/>
                    </a:lnTo>
                    <a:lnTo>
                      <a:pt x="1090" y="1018"/>
                    </a:lnTo>
                    <a:lnTo>
                      <a:pt x="1097" y="1066"/>
                    </a:lnTo>
                    <a:lnTo>
                      <a:pt x="1087" y="1098"/>
                    </a:lnTo>
                    <a:lnTo>
                      <a:pt x="1064" y="1143"/>
                    </a:lnTo>
                    <a:lnTo>
                      <a:pt x="1015" y="1194"/>
                    </a:lnTo>
                    <a:lnTo>
                      <a:pt x="991" y="1246"/>
                    </a:lnTo>
                    <a:lnTo>
                      <a:pt x="902" y="1359"/>
                    </a:lnTo>
                    <a:lnTo>
                      <a:pt x="880" y="1420"/>
                    </a:lnTo>
                    <a:lnTo>
                      <a:pt x="871" y="1493"/>
                    </a:lnTo>
                    <a:lnTo>
                      <a:pt x="853" y="1541"/>
                    </a:lnTo>
                    <a:lnTo>
                      <a:pt x="788" y="1591"/>
                    </a:lnTo>
                    <a:lnTo>
                      <a:pt x="745" y="1591"/>
                    </a:lnTo>
                    <a:lnTo>
                      <a:pt x="720" y="1608"/>
                    </a:lnTo>
                    <a:lnTo>
                      <a:pt x="724" y="1662"/>
                    </a:lnTo>
                    <a:lnTo>
                      <a:pt x="724" y="1744"/>
                    </a:lnTo>
                    <a:lnTo>
                      <a:pt x="720" y="1850"/>
                    </a:lnTo>
                    <a:lnTo>
                      <a:pt x="686" y="2040"/>
                    </a:lnTo>
                    <a:lnTo>
                      <a:pt x="625" y="2177"/>
                    </a:lnTo>
                    <a:lnTo>
                      <a:pt x="550" y="2295"/>
                    </a:lnTo>
                    <a:lnTo>
                      <a:pt x="556" y="2332"/>
                    </a:lnTo>
                    <a:lnTo>
                      <a:pt x="609" y="2391"/>
                    </a:lnTo>
                    <a:lnTo>
                      <a:pt x="634" y="2434"/>
                    </a:lnTo>
                    <a:lnTo>
                      <a:pt x="632" y="2508"/>
                    </a:lnTo>
                    <a:lnTo>
                      <a:pt x="624" y="2551"/>
                    </a:lnTo>
                    <a:lnTo>
                      <a:pt x="586" y="2597"/>
                    </a:lnTo>
                    <a:lnTo>
                      <a:pt x="533" y="2595"/>
                    </a:lnTo>
                    <a:lnTo>
                      <a:pt x="467" y="2579"/>
                    </a:lnTo>
                    <a:lnTo>
                      <a:pt x="388" y="2601"/>
                    </a:lnTo>
                    <a:lnTo>
                      <a:pt x="325" y="2643"/>
                    </a:lnTo>
                    <a:lnTo>
                      <a:pt x="233" y="2757"/>
                    </a:lnTo>
                    <a:lnTo>
                      <a:pt x="210" y="2816"/>
                    </a:lnTo>
                    <a:lnTo>
                      <a:pt x="194" y="2888"/>
                    </a:lnTo>
                    <a:lnTo>
                      <a:pt x="206" y="2954"/>
                    </a:lnTo>
                    <a:lnTo>
                      <a:pt x="230" y="3006"/>
                    </a:lnTo>
                    <a:lnTo>
                      <a:pt x="249" y="3026"/>
                    </a:lnTo>
                    <a:lnTo>
                      <a:pt x="225" y="3062"/>
                    </a:lnTo>
                    <a:lnTo>
                      <a:pt x="218" y="3109"/>
                    </a:lnTo>
                    <a:lnTo>
                      <a:pt x="208" y="3145"/>
                    </a:lnTo>
                    <a:lnTo>
                      <a:pt x="208" y="3217"/>
                    </a:lnTo>
                    <a:lnTo>
                      <a:pt x="195" y="3250"/>
                    </a:lnTo>
                    <a:lnTo>
                      <a:pt x="195" y="3295"/>
                    </a:lnTo>
                    <a:lnTo>
                      <a:pt x="208" y="3307"/>
                    </a:lnTo>
                    <a:lnTo>
                      <a:pt x="223" y="3364"/>
                    </a:lnTo>
                    <a:lnTo>
                      <a:pt x="218" y="3522"/>
                    </a:lnTo>
                    <a:lnTo>
                      <a:pt x="223" y="3600"/>
                    </a:lnTo>
                    <a:lnTo>
                      <a:pt x="257" y="3656"/>
                    </a:lnTo>
                    <a:lnTo>
                      <a:pt x="334" y="3713"/>
                    </a:lnTo>
                    <a:lnTo>
                      <a:pt x="345" y="3792"/>
                    </a:lnTo>
                    <a:lnTo>
                      <a:pt x="322" y="3859"/>
                    </a:lnTo>
                    <a:lnTo>
                      <a:pt x="284" y="3902"/>
                    </a:lnTo>
                    <a:lnTo>
                      <a:pt x="230" y="3925"/>
                    </a:lnTo>
                    <a:lnTo>
                      <a:pt x="218" y="3949"/>
                    </a:lnTo>
                    <a:lnTo>
                      <a:pt x="257" y="3997"/>
                    </a:lnTo>
                    <a:lnTo>
                      <a:pt x="289" y="4120"/>
                    </a:lnTo>
                    <a:lnTo>
                      <a:pt x="259" y="4231"/>
                    </a:lnTo>
                    <a:lnTo>
                      <a:pt x="277" y="4262"/>
                    </a:lnTo>
                    <a:lnTo>
                      <a:pt x="271" y="4319"/>
                    </a:lnTo>
                    <a:lnTo>
                      <a:pt x="248" y="4359"/>
                    </a:lnTo>
                    <a:lnTo>
                      <a:pt x="146" y="4399"/>
                    </a:lnTo>
                    <a:lnTo>
                      <a:pt x="146" y="4449"/>
                    </a:lnTo>
                    <a:lnTo>
                      <a:pt x="99" y="4530"/>
                    </a:lnTo>
                    <a:lnTo>
                      <a:pt x="104" y="4591"/>
                    </a:lnTo>
                    <a:lnTo>
                      <a:pt x="119" y="4637"/>
                    </a:lnTo>
                    <a:lnTo>
                      <a:pt x="91" y="4778"/>
                    </a:lnTo>
                    <a:lnTo>
                      <a:pt x="61" y="4798"/>
                    </a:lnTo>
                    <a:lnTo>
                      <a:pt x="45" y="4767"/>
                    </a:lnTo>
                    <a:lnTo>
                      <a:pt x="34" y="4817"/>
                    </a:lnTo>
                    <a:lnTo>
                      <a:pt x="34" y="4732"/>
                    </a:lnTo>
                    <a:lnTo>
                      <a:pt x="24" y="471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61" name="Freeform 131"/>
            <p:cNvSpPr>
              <a:spLocks noChangeAspect="1"/>
            </p:cNvSpPr>
            <p:nvPr/>
          </p:nvSpPr>
          <p:spPr bwMode="gray">
            <a:xfrm>
              <a:off x="5967174" y="2735218"/>
              <a:ext cx="118348" cy="101229"/>
            </a:xfrm>
            <a:custGeom>
              <a:avLst/>
              <a:gdLst/>
              <a:ahLst/>
              <a:cxnLst>
                <a:cxn ang="0">
                  <a:pos x="594" y="594"/>
                </a:cxn>
                <a:cxn ang="0">
                  <a:pos x="562" y="600"/>
                </a:cxn>
                <a:cxn ang="0">
                  <a:pos x="521" y="591"/>
                </a:cxn>
                <a:cxn ang="0">
                  <a:pos x="492" y="565"/>
                </a:cxn>
                <a:cxn ang="0">
                  <a:pos x="449" y="542"/>
                </a:cxn>
                <a:cxn ang="0">
                  <a:pos x="459" y="521"/>
                </a:cxn>
                <a:cxn ang="0">
                  <a:pos x="440" y="511"/>
                </a:cxn>
                <a:cxn ang="0">
                  <a:pos x="440" y="423"/>
                </a:cxn>
                <a:cxn ang="0">
                  <a:pos x="418" y="423"/>
                </a:cxn>
                <a:cxn ang="0">
                  <a:pos x="393" y="453"/>
                </a:cxn>
                <a:cxn ang="0">
                  <a:pos x="377" y="480"/>
                </a:cxn>
                <a:cxn ang="0">
                  <a:pos x="339" y="480"/>
                </a:cxn>
                <a:cxn ang="0">
                  <a:pos x="303" y="466"/>
                </a:cxn>
                <a:cxn ang="0">
                  <a:pos x="293" y="406"/>
                </a:cxn>
                <a:cxn ang="0">
                  <a:pos x="285" y="376"/>
                </a:cxn>
                <a:cxn ang="0">
                  <a:pos x="265" y="355"/>
                </a:cxn>
                <a:cxn ang="0">
                  <a:pos x="217" y="341"/>
                </a:cxn>
                <a:cxn ang="0">
                  <a:pos x="166" y="309"/>
                </a:cxn>
                <a:cxn ang="0">
                  <a:pos x="127" y="298"/>
                </a:cxn>
                <a:cxn ang="0">
                  <a:pos x="93" y="228"/>
                </a:cxn>
                <a:cxn ang="0">
                  <a:pos x="52" y="233"/>
                </a:cxn>
                <a:cxn ang="0">
                  <a:pos x="9" y="213"/>
                </a:cxn>
                <a:cxn ang="0">
                  <a:pos x="0" y="178"/>
                </a:cxn>
                <a:cxn ang="0">
                  <a:pos x="0" y="118"/>
                </a:cxn>
                <a:cxn ang="0">
                  <a:pos x="0" y="104"/>
                </a:cxn>
                <a:cxn ang="0">
                  <a:pos x="87" y="55"/>
                </a:cxn>
                <a:cxn ang="0">
                  <a:pos x="123" y="38"/>
                </a:cxn>
                <a:cxn ang="0">
                  <a:pos x="150" y="34"/>
                </a:cxn>
                <a:cxn ang="0">
                  <a:pos x="150" y="38"/>
                </a:cxn>
                <a:cxn ang="0">
                  <a:pos x="213" y="73"/>
                </a:cxn>
                <a:cxn ang="0">
                  <a:pos x="285" y="50"/>
                </a:cxn>
                <a:cxn ang="0">
                  <a:pos x="341" y="14"/>
                </a:cxn>
                <a:cxn ang="0">
                  <a:pos x="384" y="3"/>
                </a:cxn>
                <a:cxn ang="0">
                  <a:pos x="443" y="0"/>
                </a:cxn>
                <a:cxn ang="0">
                  <a:pos x="463" y="22"/>
                </a:cxn>
                <a:cxn ang="0">
                  <a:pos x="474" y="22"/>
                </a:cxn>
                <a:cxn ang="0">
                  <a:pos x="483" y="46"/>
                </a:cxn>
                <a:cxn ang="0">
                  <a:pos x="512" y="64"/>
                </a:cxn>
                <a:cxn ang="0">
                  <a:pos x="549" y="66"/>
                </a:cxn>
                <a:cxn ang="0">
                  <a:pos x="578" y="86"/>
                </a:cxn>
                <a:cxn ang="0">
                  <a:pos x="580" y="125"/>
                </a:cxn>
                <a:cxn ang="0">
                  <a:pos x="576" y="165"/>
                </a:cxn>
                <a:cxn ang="0">
                  <a:pos x="582" y="204"/>
                </a:cxn>
                <a:cxn ang="0">
                  <a:pos x="613" y="226"/>
                </a:cxn>
                <a:cxn ang="0">
                  <a:pos x="654" y="226"/>
                </a:cxn>
                <a:cxn ang="0">
                  <a:pos x="673" y="251"/>
                </a:cxn>
                <a:cxn ang="0">
                  <a:pos x="680" y="289"/>
                </a:cxn>
                <a:cxn ang="0">
                  <a:pos x="701" y="323"/>
                </a:cxn>
                <a:cxn ang="0">
                  <a:pos x="701" y="353"/>
                </a:cxn>
                <a:cxn ang="0">
                  <a:pos x="662" y="414"/>
                </a:cxn>
                <a:cxn ang="0">
                  <a:pos x="637" y="415"/>
                </a:cxn>
                <a:cxn ang="0">
                  <a:pos x="601" y="442"/>
                </a:cxn>
                <a:cxn ang="0">
                  <a:pos x="578" y="490"/>
                </a:cxn>
                <a:cxn ang="0">
                  <a:pos x="594" y="537"/>
                </a:cxn>
                <a:cxn ang="0">
                  <a:pos x="594" y="594"/>
                </a:cxn>
              </a:cxnLst>
              <a:rect l="0" t="0" r="r" b="b"/>
              <a:pathLst>
                <a:path w="701" h="600">
                  <a:moveTo>
                    <a:pt x="594" y="594"/>
                  </a:moveTo>
                  <a:lnTo>
                    <a:pt x="562" y="600"/>
                  </a:lnTo>
                  <a:lnTo>
                    <a:pt x="521" y="591"/>
                  </a:lnTo>
                  <a:lnTo>
                    <a:pt x="492" y="565"/>
                  </a:lnTo>
                  <a:lnTo>
                    <a:pt x="449" y="542"/>
                  </a:lnTo>
                  <a:lnTo>
                    <a:pt x="459" y="521"/>
                  </a:lnTo>
                  <a:lnTo>
                    <a:pt x="440" y="511"/>
                  </a:lnTo>
                  <a:lnTo>
                    <a:pt x="440" y="423"/>
                  </a:lnTo>
                  <a:lnTo>
                    <a:pt x="418" y="423"/>
                  </a:lnTo>
                  <a:lnTo>
                    <a:pt x="393" y="453"/>
                  </a:lnTo>
                  <a:lnTo>
                    <a:pt x="377" y="480"/>
                  </a:lnTo>
                  <a:lnTo>
                    <a:pt x="339" y="480"/>
                  </a:lnTo>
                  <a:lnTo>
                    <a:pt x="303" y="466"/>
                  </a:lnTo>
                  <a:lnTo>
                    <a:pt x="293" y="406"/>
                  </a:lnTo>
                  <a:lnTo>
                    <a:pt x="285" y="376"/>
                  </a:lnTo>
                  <a:lnTo>
                    <a:pt x="265" y="355"/>
                  </a:lnTo>
                  <a:lnTo>
                    <a:pt x="217" y="341"/>
                  </a:lnTo>
                  <a:lnTo>
                    <a:pt x="166" y="309"/>
                  </a:lnTo>
                  <a:lnTo>
                    <a:pt x="127" y="298"/>
                  </a:lnTo>
                  <a:lnTo>
                    <a:pt x="93" y="228"/>
                  </a:lnTo>
                  <a:lnTo>
                    <a:pt x="52" y="233"/>
                  </a:lnTo>
                  <a:lnTo>
                    <a:pt x="9" y="213"/>
                  </a:lnTo>
                  <a:lnTo>
                    <a:pt x="0" y="178"/>
                  </a:lnTo>
                  <a:lnTo>
                    <a:pt x="0" y="118"/>
                  </a:lnTo>
                  <a:lnTo>
                    <a:pt x="0" y="104"/>
                  </a:lnTo>
                  <a:lnTo>
                    <a:pt x="87" y="55"/>
                  </a:lnTo>
                  <a:lnTo>
                    <a:pt x="123" y="38"/>
                  </a:lnTo>
                  <a:lnTo>
                    <a:pt x="150" y="34"/>
                  </a:lnTo>
                  <a:lnTo>
                    <a:pt x="150" y="38"/>
                  </a:lnTo>
                  <a:lnTo>
                    <a:pt x="213" y="73"/>
                  </a:lnTo>
                  <a:lnTo>
                    <a:pt x="285" y="50"/>
                  </a:lnTo>
                  <a:lnTo>
                    <a:pt x="341" y="14"/>
                  </a:lnTo>
                  <a:lnTo>
                    <a:pt x="384" y="3"/>
                  </a:lnTo>
                  <a:lnTo>
                    <a:pt x="443" y="0"/>
                  </a:lnTo>
                  <a:lnTo>
                    <a:pt x="463" y="22"/>
                  </a:lnTo>
                  <a:lnTo>
                    <a:pt x="474" y="22"/>
                  </a:lnTo>
                  <a:lnTo>
                    <a:pt x="483" y="46"/>
                  </a:lnTo>
                  <a:lnTo>
                    <a:pt x="512" y="64"/>
                  </a:lnTo>
                  <a:lnTo>
                    <a:pt x="549" y="66"/>
                  </a:lnTo>
                  <a:lnTo>
                    <a:pt x="578" y="86"/>
                  </a:lnTo>
                  <a:lnTo>
                    <a:pt x="580" y="125"/>
                  </a:lnTo>
                  <a:lnTo>
                    <a:pt x="576" y="165"/>
                  </a:lnTo>
                  <a:lnTo>
                    <a:pt x="582" y="204"/>
                  </a:lnTo>
                  <a:lnTo>
                    <a:pt x="613" y="226"/>
                  </a:lnTo>
                  <a:lnTo>
                    <a:pt x="654" y="226"/>
                  </a:lnTo>
                  <a:lnTo>
                    <a:pt x="673" y="251"/>
                  </a:lnTo>
                  <a:lnTo>
                    <a:pt x="680" y="289"/>
                  </a:lnTo>
                  <a:lnTo>
                    <a:pt x="701" y="323"/>
                  </a:lnTo>
                  <a:lnTo>
                    <a:pt x="701" y="353"/>
                  </a:lnTo>
                  <a:lnTo>
                    <a:pt x="662" y="414"/>
                  </a:lnTo>
                  <a:lnTo>
                    <a:pt x="637" y="415"/>
                  </a:lnTo>
                  <a:lnTo>
                    <a:pt x="601" y="442"/>
                  </a:lnTo>
                  <a:lnTo>
                    <a:pt x="578" y="490"/>
                  </a:lnTo>
                  <a:lnTo>
                    <a:pt x="594" y="537"/>
                  </a:lnTo>
                  <a:lnTo>
                    <a:pt x="594" y="594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62" name="Group 132"/>
            <p:cNvGrpSpPr>
              <a:grpSpLocks noChangeAspect="1"/>
            </p:cNvGrpSpPr>
            <p:nvPr/>
          </p:nvGrpSpPr>
          <p:grpSpPr bwMode="gray">
            <a:xfrm>
              <a:off x="6101706" y="2966019"/>
              <a:ext cx="405619" cy="481849"/>
              <a:chOff x="2549" y="2716"/>
              <a:chExt cx="401" cy="476"/>
            </a:xfrm>
            <a:grpFill/>
          </p:grpSpPr>
          <p:sp>
            <p:nvSpPr>
              <p:cNvPr id="263" name="Freeform 133"/>
              <p:cNvSpPr>
                <a:spLocks noChangeAspect="1"/>
              </p:cNvSpPr>
              <p:nvPr/>
            </p:nvSpPr>
            <p:spPr bwMode="gray">
              <a:xfrm>
                <a:off x="2549" y="2716"/>
                <a:ext cx="401" cy="423"/>
              </a:xfrm>
              <a:custGeom>
                <a:avLst/>
                <a:gdLst/>
                <a:ahLst/>
                <a:cxnLst>
                  <a:cxn ang="0">
                    <a:pos x="729" y="141"/>
                  </a:cxn>
                  <a:cxn ang="0">
                    <a:pos x="697" y="215"/>
                  </a:cxn>
                  <a:cxn ang="0">
                    <a:pos x="549" y="193"/>
                  </a:cxn>
                  <a:cxn ang="0">
                    <a:pos x="465" y="330"/>
                  </a:cxn>
                  <a:cxn ang="0">
                    <a:pos x="366" y="269"/>
                  </a:cxn>
                  <a:cxn ang="0">
                    <a:pos x="279" y="282"/>
                  </a:cxn>
                  <a:cxn ang="0">
                    <a:pos x="86" y="354"/>
                  </a:cxn>
                  <a:cxn ang="0">
                    <a:pos x="18" y="398"/>
                  </a:cxn>
                  <a:cxn ang="0">
                    <a:pos x="7" y="582"/>
                  </a:cxn>
                  <a:cxn ang="0">
                    <a:pos x="41" y="658"/>
                  </a:cxn>
                  <a:cxn ang="0">
                    <a:pos x="50" y="805"/>
                  </a:cxn>
                  <a:cxn ang="0">
                    <a:pos x="176" y="909"/>
                  </a:cxn>
                  <a:cxn ang="0">
                    <a:pos x="237" y="944"/>
                  </a:cxn>
                  <a:cxn ang="0">
                    <a:pos x="355" y="832"/>
                  </a:cxn>
                  <a:cxn ang="0">
                    <a:pos x="494" y="788"/>
                  </a:cxn>
                  <a:cxn ang="0">
                    <a:pos x="727" y="966"/>
                  </a:cxn>
                  <a:cxn ang="0">
                    <a:pos x="862" y="1241"/>
                  </a:cxn>
                  <a:cxn ang="0">
                    <a:pos x="967" y="1332"/>
                  </a:cxn>
                  <a:cxn ang="0">
                    <a:pos x="1157" y="1530"/>
                  </a:cxn>
                  <a:cxn ang="0">
                    <a:pos x="1415" y="1652"/>
                  </a:cxn>
                  <a:cxn ang="0">
                    <a:pos x="1569" y="1785"/>
                  </a:cxn>
                  <a:cxn ang="0">
                    <a:pos x="1659" y="1819"/>
                  </a:cxn>
                  <a:cxn ang="0">
                    <a:pos x="1700" y="1936"/>
                  </a:cxn>
                  <a:cxn ang="0">
                    <a:pos x="1800" y="1965"/>
                  </a:cxn>
                  <a:cxn ang="0">
                    <a:pos x="1860" y="2082"/>
                  </a:cxn>
                  <a:cxn ang="0">
                    <a:pos x="1894" y="2325"/>
                  </a:cxn>
                  <a:cxn ang="0">
                    <a:pos x="1837" y="2463"/>
                  </a:cxn>
                  <a:cxn ang="0">
                    <a:pos x="1851" y="2538"/>
                  </a:cxn>
                  <a:cxn ang="0">
                    <a:pos x="1948" y="2463"/>
                  </a:cxn>
                  <a:cxn ang="0">
                    <a:pos x="2018" y="2396"/>
                  </a:cxn>
                  <a:cxn ang="0">
                    <a:pos x="2099" y="2265"/>
                  </a:cxn>
                  <a:cxn ang="0">
                    <a:pos x="2120" y="2181"/>
                  </a:cxn>
                  <a:cxn ang="0">
                    <a:pos x="2047" y="2078"/>
                  </a:cxn>
                  <a:cxn ang="0">
                    <a:pos x="2058" y="1903"/>
                  </a:cxn>
                  <a:cxn ang="0">
                    <a:pos x="2255" y="1909"/>
                  </a:cxn>
                  <a:cxn ang="0">
                    <a:pos x="2378" y="2031"/>
                  </a:cxn>
                  <a:cxn ang="0">
                    <a:pos x="2372" y="1902"/>
                  </a:cxn>
                  <a:cxn ang="0">
                    <a:pos x="2134" y="1710"/>
                  </a:cxn>
                  <a:cxn ang="0">
                    <a:pos x="1903" y="1603"/>
                  </a:cxn>
                  <a:cxn ang="0">
                    <a:pos x="1899" y="1541"/>
                  </a:cxn>
                  <a:cxn ang="0">
                    <a:pos x="1867" y="1463"/>
                  </a:cxn>
                  <a:cxn ang="0">
                    <a:pos x="1739" y="1471"/>
                  </a:cxn>
                  <a:cxn ang="0">
                    <a:pos x="1633" y="1422"/>
                  </a:cxn>
                  <a:cxn ang="0">
                    <a:pos x="1511" y="1287"/>
                  </a:cxn>
                  <a:cxn ang="0">
                    <a:pos x="1425" y="1061"/>
                  </a:cxn>
                  <a:cxn ang="0">
                    <a:pos x="1351" y="980"/>
                  </a:cxn>
                  <a:cxn ang="0">
                    <a:pos x="1173" y="854"/>
                  </a:cxn>
                  <a:cxn ang="0">
                    <a:pos x="1147" y="656"/>
                  </a:cxn>
                  <a:cxn ang="0">
                    <a:pos x="1136" y="579"/>
                  </a:cxn>
                  <a:cxn ang="0">
                    <a:pos x="1188" y="465"/>
                  </a:cxn>
                  <a:cxn ang="0">
                    <a:pos x="1366" y="410"/>
                  </a:cxn>
                  <a:cxn ang="0">
                    <a:pos x="1415" y="447"/>
                  </a:cxn>
                  <a:cxn ang="0">
                    <a:pos x="1468" y="442"/>
                  </a:cxn>
                  <a:cxn ang="0">
                    <a:pos x="1441" y="385"/>
                  </a:cxn>
                  <a:cxn ang="0">
                    <a:pos x="1384" y="311"/>
                  </a:cxn>
                  <a:cxn ang="0">
                    <a:pos x="1368" y="253"/>
                  </a:cxn>
                  <a:cxn ang="0">
                    <a:pos x="1386" y="169"/>
                  </a:cxn>
                  <a:cxn ang="0">
                    <a:pos x="1170" y="110"/>
                  </a:cxn>
                  <a:cxn ang="0">
                    <a:pos x="1106" y="6"/>
                  </a:cxn>
                  <a:cxn ang="0">
                    <a:pos x="1019" y="24"/>
                  </a:cxn>
                  <a:cxn ang="0">
                    <a:pos x="801" y="79"/>
                  </a:cxn>
                </a:cxnLst>
                <a:rect l="0" t="0" r="r" b="b"/>
                <a:pathLst>
                  <a:path w="2406" h="2539">
                    <a:moveTo>
                      <a:pt x="753" y="65"/>
                    </a:moveTo>
                    <a:lnTo>
                      <a:pt x="741" y="104"/>
                    </a:lnTo>
                    <a:lnTo>
                      <a:pt x="744" y="129"/>
                    </a:lnTo>
                    <a:lnTo>
                      <a:pt x="729" y="141"/>
                    </a:lnTo>
                    <a:lnTo>
                      <a:pt x="688" y="142"/>
                    </a:lnTo>
                    <a:lnTo>
                      <a:pt x="682" y="166"/>
                    </a:lnTo>
                    <a:lnTo>
                      <a:pt x="686" y="193"/>
                    </a:lnTo>
                    <a:lnTo>
                      <a:pt x="697" y="215"/>
                    </a:lnTo>
                    <a:lnTo>
                      <a:pt x="690" y="233"/>
                    </a:lnTo>
                    <a:lnTo>
                      <a:pt x="613" y="215"/>
                    </a:lnTo>
                    <a:lnTo>
                      <a:pt x="571" y="214"/>
                    </a:lnTo>
                    <a:lnTo>
                      <a:pt x="549" y="193"/>
                    </a:lnTo>
                    <a:lnTo>
                      <a:pt x="521" y="181"/>
                    </a:lnTo>
                    <a:lnTo>
                      <a:pt x="513" y="221"/>
                    </a:lnTo>
                    <a:lnTo>
                      <a:pt x="473" y="293"/>
                    </a:lnTo>
                    <a:lnTo>
                      <a:pt x="465" y="330"/>
                    </a:lnTo>
                    <a:lnTo>
                      <a:pt x="456" y="345"/>
                    </a:lnTo>
                    <a:lnTo>
                      <a:pt x="431" y="330"/>
                    </a:lnTo>
                    <a:lnTo>
                      <a:pt x="409" y="299"/>
                    </a:lnTo>
                    <a:lnTo>
                      <a:pt x="366" y="269"/>
                    </a:lnTo>
                    <a:lnTo>
                      <a:pt x="342" y="197"/>
                    </a:lnTo>
                    <a:lnTo>
                      <a:pt x="301" y="220"/>
                    </a:lnTo>
                    <a:lnTo>
                      <a:pt x="279" y="248"/>
                    </a:lnTo>
                    <a:lnTo>
                      <a:pt x="279" y="282"/>
                    </a:lnTo>
                    <a:lnTo>
                      <a:pt x="266" y="299"/>
                    </a:lnTo>
                    <a:lnTo>
                      <a:pt x="225" y="335"/>
                    </a:lnTo>
                    <a:lnTo>
                      <a:pt x="178" y="332"/>
                    </a:lnTo>
                    <a:lnTo>
                      <a:pt x="86" y="354"/>
                    </a:lnTo>
                    <a:lnTo>
                      <a:pt x="54" y="357"/>
                    </a:lnTo>
                    <a:lnTo>
                      <a:pt x="16" y="359"/>
                    </a:lnTo>
                    <a:lnTo>
                      <a:pt x="14" y="377"/>
                    </a:lnTo>
                    <a:lnTo>
                      <a:pt x="18" y="398"/>
                    </a:lnTo>
                    <a:lnTo>
                      <a:pt x="59" y="493"/>
                    </a:lnTo>
                    <a:lnTo>
                      <a:pt x="68" y="527"/>
                    </a:lnTo>
                    <a:lnTo>
                      <a:pt x="27" y="557"/>
                    </a:lnTo>
                    <a:lnTo>
                      <a:pt x="7" y="582"/>
                    </a:lnTo>
                    <a:lnTo>
                      <a:pt x="0" y="612"/>
                    </a:lnTo>
                    <a:lnTo>
                      <a:pt x="2" y="631"/>
                    </a:lnTo>
                    <a:lnTo>
                      <a:pt x="9" y="647"/>
                    </a:lnTo>
                    <a:lnTo>
                      <a:pt x="41" y="658"/>
                    </a:lnTo>
                    <a:lnTo>
                      <a:pt x="43" y="688"/>
                    </a:lnTo>
                    <a:lnTo>
                      <a:pt x="37" y="723"/>
                    </a:lnTo>
                    <a:lnTo>
                      <a:pt x="39" y="764"/>
                    </a:lnTo>
                    <a:lnTo>
                      <a:pt x="50" y="805"/>
                    </a:lnTo>
                    <a:lnTo>
                      <a:pt x="72" y="836"/>
                    </a:lnTo>
                    <a:lnTo>
                      <a:pt x="164" y="848"/>
                    </a:lnTo>
                    <a:lnTo>
                      <a:pt x="176" y="877"/>
                    </a:lnTo>
                    <a:lnTo>
                      <a:pt x="176" y="909"/>
                    </a:lnTo>
                    <a:lnTo>
                      <a:pt x="169" y="933"/>
                    </a:lnTo>
                    <a:lnTo>
                      <a:pt x="172" y="946"/>
                    </a:lnTo>
                    <a:lnTo>
                      <a:pt x="203" y="948"/>
                    </a:lnTo>
                    <a:lnTo>
                      <a:pt x="237" y="944"/>
                    </a:lnTo>
                    <a:lnTo>
                      <a:pt x="295" y="917"/>
                    </a:lnTo>
                    <a:lnTo>
                      <a:pt x="301" y="890"/>
                    </a:lnTo>
                    <a:lnTo>
                      <a:pt x="336" y="841"/>
                    </a:lnTo>
                    <a:lnTo>
                      <a:pt x="355" y="832"/>
                    </a:lnTo>
                    <a:lnTo>
                      <a:pt x="361" y="809"/>
                    </a:lnTo>
                    <a:lnTo>
                      <a:pt x="426" y="780"/>
                    </a:lnTo>
                    <a:lnTo>
                      <a:pt x="459" y="780"/>
                    </a:lnTo>
                    <a:lnTo>
                      <a:pt x="494" y="788"/>
                    </a:lnTo>
                    <a:lnTo>
                      <a:pt x="646" y="877"/>
                    </a:lnTo>
                    <a:lnTo>
                      <a:pt x="709" y="903"/>
                    </a:lnTo>
                    <a:lnTo>
                      <a:pt x="719" y="922"/>
                    </a:lnTo>
                    <a:lnTo>
                      <a:pt x="727" y="966"/>
                    </a:lnTo>
                    <a:lnTo>
                      <a:pt x="775" y="1095"/>
                    </a:lnTo>
                    <a:lnTo>
                      <a:pt x="787" y="1138"/>
                    </a:lnTo>
                    <a:lnTo>
                      <a:pt x="784" y="1165"/>
                    </a:lnTo>
                    <a:lnTo>
                      <a:pt x="862" y="1241"/>
                    </a:lnTo>
                    <a:lnTo>
                      <a:pt x="897" y="1287"/>
                    </a:lnTo>
                    <a:lnTo>
                      <a:pt x="911" y="1343"/>
                    </a:lnTo>
                    <a:lnTo>
                      <a:pt x="940" y="1332"/>
                    </a:lnTo>
                    <a:lnTo>
                      <a:pt x="967" y="1332"/>
                    </a:lnTo>
                    <a:lnTo>
                      <a:pt x="1002" y="1359"/>
                    </a:lnTo>
                    <a:lnTo>
                      <a:pt x="1053" y="1435"/>
                    </a:lnTo>
                    <a:lnTo>
                      <a:pt x="1089" y="1441"/>
                    </a:lnTo>
                    <a:lnTo>
                      <a:pt x="1157" y="1530"/>
                    </a:lnTo>
                    <a:lnTo>
                      <a:pt x="1204" y="1580"/>
                    </a:lnTo>
                    <a:lnTo>
                      <a:pt x="1296" y="1654"/>
                    </a:lnTo>
                    <a:lnTo>
                      <a:pt x="1316" y="1648"/>
                    </a:lnTo>
                    <a:lnTo>
                      <a:pt x="1415" y="1652"/>
                    </a:lnTo>
                    <a:lnTo>
                      <a:pt x="1439" y="1658"/>
                    </a:lnTo>
                    <a:lnTo>
                      <a:pt x="1493" y="1721"/>
                    </a:lnTo>
                    <a:lnTo>
                      <a:pt x="1509" y="1760"/>
                    </a:lnTo>
                    <a:lnTo>
                      <a:pt x="1569" y="1785"/>
                    </a:lnTo>
                    <a:lnTo>
                      <a:pt x="1574" y="1796"/>
                    </a:lnTo>
                    <a:lnTo>
                      <a:pt x="1569" y="1826"/>
                    </a:lnTo>
                    <a:lnTo>
                      <a:pt x="1640" y="1813"/>
                    </a:lnTo>
                    <a:lnTo>
                      <a:pt x="1659" y="1819"/>
                    </a:lnTo>
                    <a:lnTo>
                      <a:pt x="1676" y="1841"/>
                    </a:lnTo>
                    <a:lnTo>
                      <a:pt x="1690" y="1881"/>
                    </a:lnTo>
                    <a:lnTo>
                      <a:pt x="1682" y="1909"/>
                    </a:lnTo>
                    <a:lnTo>
                      <a:pt x="1700" y="1936"/>
                    </a:lnTo>
                    <a:lnTo>
                      <a:pt x="1743" y="1954"/>
                    </a:lnTo>
                    <a:lnTo>
                      <a:pt x="1763" y="1971"/>
                    </a:lnTo>
                    <a:lnTo>
                      <a:pt x="1781" y="1999"/>
                    </a:lnTo>
                    <a:lnTo>
                      <a:pt x="1800" y="1965"/>
                    </a:lnTo>
                    <a:lnTo>
                      <a:pt x="1820" y="1965"/>
                    </a:lnTo>
                    <a:lnTo>
                      <a:pt x="1845" y="2008"/>
                    </a:lnTo>
                    <a:lnTo>
                      <a:pt x="1847" y="2033"/>
                    </a:lnTo>
                    <a:lnTo>
                      <a:pt x="1860" y="2082"/>
                    </a:lnTo>
                    <a:lnTo>
                      <a:pt x="1900" y="2154"/>
                    </a:lnTo>
                    <a:lnTo>
                      <a:pt x="1917" y="2222"/>
                    </a:lnTo>
                    <a:lnTo>
                      <a:pt x="1946" y="2300"/>
                    </a:lnTo>
                    <a:lnTo>
                      <a:pt x="1894" y="2325"/>
                    </a:lnTo>
                    <a:lnTo>
                      <a:pt x="1865" y="2345"/>
                    </a:lnTo>
                    <a:lnTo>
                      <a:pt x="1878" y="2386"/>
                    </a:lnTo>
                    <a:lnTo>
                      <a:pt x="1853" y="2425"/>
                    </a:lnTo>
                    <a:lnTo>
                      <a:pt x="1837" y="2463"/>
                    </a:lnTo>
                    <a:lnTo>
                      <a:pt x="1840" y="2508"/>
                    </a:lnTo>
                    <a:lnTo>
                      <a:pt x="1849" y="2535"/>
                    </a:lnTo>
                    <a:lnTo>
                      <a:pt x="1853" y="2529"/>
                    </a:lnTo>
                    <a:lnTo>
                      <a:pt x="1851" y="2538"/>
                    </a:lnTo>
                    <a:lnTo>
                      <a:pt x="1878" y="2539"/>
                    </a:lnTo>
                    <a:lnTo>
                      <a:pt x="1908" y="2535"/>
                    </a:lnTo>
                    <a:lnTo>
                      <a:pt x="1919" y="2526"/>
                    </a:lnTo>
                    <a:lnTo>
                      <a:pt x="1948" y="2463"/>
                    </a:lnTo>
                    <a:lnTo>
                      <a:pt x="1960" y="2447"/>
                    </a:lnTo>
                    <a:lnTo>
                      <a:pt x="1984" y="2425"/>
                    </a:lnTo>
                    <a:lnTo>
                      <a:pt x="2009" y="2418"/>
                    </a:lnTo>
                    <a:lnTo>
                      <a:pt x="2018" y="2396"/>
                    </a:lnTo>
                    <a:lnTo>
                      <a:pt x="2020" y="2312"/>
                    </a:lnTo>
                    <a:lnTo>
                      <a:pt x="2031" y="2294"/>
                    </a:lnTo>
                    <a:lnTo>
                      <a:pt x="2060" y="2285"/>
                    </a:lnTo>
                    <a:lnTo>
                      <a:pt x="2099" y="2265"/>
                    </a:lnTo>
                    <a:lnTo>
                      <a:pt x="2118" y="2265"/>
                    </a:lnTo>
                    <a:lnTo>
                      <a:pt x="2124" y="2249"/>
                    </a:lnTo>
                    <a:lnTo>
                      <a:pt x="2124" y="2197"/>
                    </a:lnTo>
                    <a:lnTo>
                      <a:pt x="2120" y="2181"/>
                    </a:lnTo>
                    <a:lnTo>
                      <a:pt x="2118" y="2141"/>
                    </a:lnTo>
                    <a:lnTo>
                      <a:pt x="2102" y="2123"/>
                    </a:lnTo>
                    <a:lnTo>
                      <a:pt x="2066" y="2102"/>
                    </a:lnTo>
                    <a:lnTo>
                      <a:pt x="2047" y="2078"/>
                    </a:lnTo>
                    <a:lnTo>
                      <a:pt x="2007" y="2059"/>
                    </a:lnTo>
                    <a:lnTo>
                      <a:pt x="2009" y="2022"/>
                    </a:lnTo>
                    <a:lnTo>
                      <a:pt x="2027" y="1949"/>
                    </a:lnTo>
                    <a:lnTo>
                      <a:pt x="2058" y="1903"/>
                    </a:lnTo>
                    <a:lnTo>
                      <a:pt x="2102" y="1857"/>
                    </a:lnTo>
                    <a:lnTo>
                      <a:pt x="2142" y="1850"/>
                    </a:lnTo>
                    <a:lnTo>
                      <a:pt x="2204" y="1895"/>
                    </a:lnTo>
                    <a:lnTo>
                      <a:pt x="2255" y="1909"/>
                    </a:lnTo>
                    <a:lnTo>
                      <a:pt x="2295" y="1931"/>
                    </a:lnTo>
                    <a:lnTo>
                      <a:pt x="2309" y="1965"/>
                    </a:lnTo>
                    <a:lnTo>
                      <a:pt x="2337" y="2008"/>
                    </a:lnTo>
                    <a:lnTo>
                      <a:pt x="2378" y="2031"/>
                    </a:lnTo>
                    <a:lnTo>
                      <a:pt x="2378" y="2022"/>
                    </a:lnTo>
                    <a:lnTo>
                      <a:pt x="2406" y="1963"/>
                    </a:lnTo>
                    <a:lnTo>
                      <a:pt x="2394" y="1936"/>
                    </a:lnTo>
                    <a:lnTo>
                      <a:pt x="2372" y="1902"/>
                    </a:lnTo>
                    <a:lnTo>
                      <a:pt x="2337" y="1865"/>
                    </a:lnTo>
                    <a:lnTo>
                      <a:pt x="2295" y="1794"/>
                    </a:lnTo>
                    <a:lnTo>
                      <a:pt x="2163" y="1745"/>
                    </a:lnTo>
                    <a:lnTo>
                      <a:pt x="2134" y="1710"/>
                    </a:lnTo>
                    <a:lnTo>
                      <a:pt x="2089" y="1686"/>
                    </a:lnTo>
                    <a:lnTo>
                      <a:pt x="1955" y="1629"/>
                    </a:lnTo>
                    <a:lnTo>
                      <a:pt x="1926" y="1611"/>
                    </a:lnTo>
                    <a:lnTo>
                      <a:pt x="1903" y="1603"/>
                    </a:lnTo>
                    <a:lnTo>
                      <a:pt x="1887" y="1603"/>
                    </a:lnTo>
                    <a:lnTo>
                      <a:pt x="1876" y="1586"/>
                    </a:lnTo>
                    <a:lnTo>
                      <a:pt x="1876" y="1566"/>
                    </a:lnTo>
                    <a:lnTo>
                      <a:pt x="1899" y="1541"/>
                    </a:lnTo>
                    <a:lnTo>
                      <a:pt x="1926" y="1523"/>
                    </a:lnTo>
                    <a:lnTo>
                      <a:pt x="1930" y="1490"/>
                    </a:lnTo>
                    <a:lnTo>
                      <a:pt x="1905" y="1458"/>
                    </a:lnTo>
                    <a:lnTo>
                      <a:pt x="1867" y="1463"/>
                    </a:lnTo>
                    <a:lnTo>
                      <a:pt x="1851" y="1471"/>
                    </a:lnTo>
                    <a:lnTo>
                      <a:pt x="1880" y="1463"/>
                    </a:lnTo>
                    <a:lnTo>
                      <a:pt x="1853" y="1471"/>
                    </a:lnTo>
                    <a:lnTo>
                      <a:pt x="1739" y="1471"/>
                    </a:lnTo>
                    <a:lnTo>
                      <a:pt x="1737" y="1501"/>
                    </a:lnTo>
                    <a:lnTo>
                      <a:pt x="1690" y="1452"/>
                    </a:lnTo>
                    <a:lnTo>
                      <a:pt x="1651" y="1425"/>
                    </a:lnTo>
                    <a:lnTo>
                      <a:pt x="1633" y="1422"/>
                    </a:lnTo>
                    <a:lnTo>
                      <a:pt x="1624" y="1392"/>
                    </a:lnTo>
                    <a:lnTo>
                      <a:pt x="1608" y="1392"/>
                    </a:lnTo>
                    <a:lnTo>
                      <a:pt x="1531" y="1317"/>
                    </a:lnTo>
                    <a:lnTo>
                      <a:pt x="1511" y="1287"/>
                    </a:lnTo>
                    <a:lnTo>
                      <a:pt x="1484" y="1235"/>
                    </a:lnTo>
                    <a:lnTo>
                      <a:pt x="1462" y="1167"/>
                    </a:lnTo>
                    <a:lnTo>
                      <a:pt x="1448" y="1149"/>
                    </a:lnTo>
                    <a:lnTo>
                      <a:pt x="1425" y="1061"/>
                    </a:lnTo>
                    <a:lnTo>
                      <a:pt x="1396" y="1005"/>
                    </a:lnTo>
                    <a:lnTo>
                      <a:pt x="1380" y="994"/>
                    </a:lnTo>
                    <a:lnTo>
                      <a:pt x="1357" y="994"/>
                    </a:lnTo>
                    <a:lnTo>
                      <a:pt x="1351" y="980"/>
                    </a:lnTo>
                    <a:lnTo>
                      <a:pt x="1298" y="944"/>
                    </a:lnTo>
                    <a:lnTo>
                      <a:pt x="1274" y="919"/>
                    </a:lnTo>
                    <a:lnTo>
                      <a:pt x="1196" y="881"/>
                    </a:lnTo>
                    <a:lnTo>
                      <a:pt x="1173" y="854"/>
                    </a:lnTo>
                    <a:lnTo>
                      <a:pt x="1153" y="821"/>
                    </a:lnTo>
                    <a:lnTo>
                      <a:pt x="1141" y="786"/>
                    </a:lnTo>
                    <a:lnTo>
                      <a:pt x="1141" y="718"/>
                    </a:lnTo>
                    <a:lnTo>
                      <a:pt x="1147" y="656"/>
                    </a:lnTo>
                    <a:lnTo>
                      <a:pt x="1170" y="637"/>
                    </a:lnTo>
                    <a:lnTo>
                      <a:pt x="1175" y="612"/>
                    </a:lnTo>
                    <a:lnTo>
                      <a:pt x="1163" y="588"/>
                    </a:lnTo>
                    <a:lnTo>
                      <a:pt x="1136" y="579"/>
                    </a:lnTo>
                    <a:lnTo>
                      <a:pt x="1128" y="523"/>
                    </a:lnTo>
                    <a:lnTo>
                      <a:pt x="1134" y="496"/>
                    </a:lnTo>
                    <a:lnTo>
                      <a:pt x="1175" y="465"/>
                    </a:lnTo>
                    <a:lnTo>
                      <a:pt x="1188" y="465"/>
                    </a:lnTo>
                    <a:lnTo>
                      <a:pt x="1192" y="471"/>
                    </a:lnTo>
                    <a:lnTo>
                      <a:pt x="1211" y="467"/>
                    </a:lnTo>
                    <a:lnTo>
                      <a:pt x="1333" y="402"/>
                    </a:lnTo>
                    <a:lnTo>
                      <a:pt x="1366" y="410"/>
                    </a:lnTo>
                    <a:lnTo>
                      <a:pt x="1400" y="392"/>
                    </a:lnTo>
                    <a:lnTo>
                      <a:pt x="1427" y="398"/>
                    </a:lnTo>
                    <a:lnTo>
                      <a:pt x="1429" y="420"/>
                    </a:lnTo>
                    <a:lnTo>
                      <a:pt x="1415" y="447"/>
                    </a:lnTo>
                    <a:lnTo>
                      <a:pt x="1415" y="453"/>
                    </a:lnTo>
                    <a:lnTo>
                      <a:pt x="1434" y="457"/>
                    </a:lnTo>
                    <a:lnTo>
                      <a:pt x="1454" y="453"/>
                    </a:lnTo>
                    <a:lnTo>
                      <a:pt x="1468" y="442"/>
                    </a:lnTo>
                    <a:lnTo>
                      <a:pt x="1472" y="426"/>
                    </a:lnTo>
                    <a:lnTo>
                      <a:pt x="1463" y="410"/>
                    </a:lnTo>
                    <a:lnTo>
                      <a:pt x="1449" y="404"/>
                    </a:lnTo>
                    <a:lnTo>
                      <a:pt x="1441" y="385"/>
                    </a:lnTo>
                    <a:lnTo>
                      <a:pt x="1411" y="372"/>
                    </a:lnTo>
                    <a:lnTo>
                      <a:pt x="1402" y="363"/>
                    </a:lnTo>
                    <a:lnTo>
                      <a:pt x="1402" y="335"/>
                    </a:lnTo>
                    <a:lnTo>
                      <a:pt x="1384" y="311"/>
                    </a:lnTo>
                    <a:lnTo>
                      <a:pt x="1388" y="280"/>
                    </a:lnTo>
                    <a:lnTo>
                      <a:pt x="1398" y="255"/>
                    </a:lnTo>
                    <a:lnTo>
                      <a:pt x="1378" y="259"/>
                    </a:lnTo>
                    <a:lnTo>
                      <a:pt x="1368" y="253"/>
                    </a:lnTo>
                    <a:lnTo>
                      <a:pt x="1368" y="235"/>
                    </a:lnTo>
                    <a:lnTo>
                      <a:pt x="1380" y="208"/>
                    </a:lnTo>
                    <a:lnTo>
                      <a:pt x="1419" y="171"/>
                    </a:lnTo>
                    <a:lnTo>
                      <a:pt x="1386" y="169"/>
                    </a:lnTo>
                    <a:lnTo>
                      <a:pt x="1337" y="152"/>
                    </a:lnTo>
                    <a:lnTo>
                      <a:pt x="1222" y="138"/>
                    </a:lnTo>
                    <a:lnTo>
                      <a:pt x="1186" y="113"/>
                    </a:lnTo>
                    <a:lnTo>
                      <a:pt x="1170" y="110"/>
                    </a:lnTo>
                    <a:lnTo>
                      <a:pt x="1125" y="81"/>
                    </a:lnTo>
                    <a:lnTo>
                      <a:pt x="1112" y="54"/>
                    </a:lnTo>
                    <a:lnTo>
                      <a:pt x="1106" y="24"/>
                    </a:lnTo>
                    <a:lnTo>
                      <a:pt x="1106" y="6"/>
                    </a:lnTo>
                    <a:lnTo>
                      <a:pt x="1096" y="0"/>
                    </a:lnTo>
                    <a:lnTo>
                      <a:pt x="1073" y="3"/>
                    </a:lnTo>
                    <a:lnTo>
                      <a:pt x="1055" y="16"/>
                    </a:lnTo>
                    <a:lnTo>
                      <a:pt x="1019" y="24"/>
                    </a:lnTo>
                    <a:lnTo>
                      <a:pt x="947" y="28"/>
                    </a:lnTo>
                    <a:lnTo>
                      <a:pt x="877" y="58"/>
                    </a:lnTo>
                    <a:lnTo>
                      <a:pt x="817" y="76"/>
                    </a:lnTo>
                    <a:lnTo>
                      <a:pt x="801" y="79"/>
                    </a:lnTo>
                    <a:lnTo>
                      <a:pt x="753" y="6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4" name="Freeform 134"/>
              <p:cNvSpPr>
                <a:spLocks noChangeAspect="1"/>
              </p:cNvSpPr>
              <p:nvPr/>
            </p:nvSpPr>
            <p:spPr bwMode="gray">
              <a:xfrm>
                <a:off x="2746" y="3123"/>
                <a:ext cx="107" cy="69"/>
              </a:xfrm>
              <a:custGeom>
                <a:avLst/>
                <a:gdLst/>
                <a:ahLst/>
                <a:cxnLst>
                  <a:cxn ang="0">
                    <a:pos x="640" y="0"/>
                  </a:cxn>
                  <a:cxn ang="0">
                    <a:pos x="626" y="4"/>
                  </a:cxn>
                  <a:cxn ang="0">
                    <a:pos x="628" y="7"/>
                  </a:cxn>
                  <a:cxn ang="0">
                    <a:pos x="624" y="47"/>
                  </a:cxn>
                  <a:cxn ang="0">
                    <a:pos x="572" y="128"/>
                  </a:cxn>
                  <a:cxn ang="0">
                    <a:pos x="534" y="225"/>
                  </a:cxn>
                  <a:cxn ang="0">
                    <a:pos x="532" y="246"/>
                  </a:cxn>
                  <a:cxn ang="0">
                    <a:pos x="548" y="261"/>
                  </a:cxn>
                  <a:cxn ang="0">
                    <a:pos x="550" y="278"/>
                  </a:cxn>
                  <a:cxn ang="0">
                    <a:pos x="567" y="324"/>
                  </a:cxn>
                  <a:cxn ang="0">
                    <a:pos x="545" y="385"/>
                  </a:cxn>
                  <a:cxn ang="0">
                    <a:pos x="541" y="412"/>
                  </a:cxn>
                  <a:cxn ang="0">
                    <a:pos x="485" y="412"/>
                  </a:cxn>
                  <a:cxn ang="0">
                    <a:pos x="442" y="401"/>
                  </a:cxn>
                  <a:cxn ang="0">
                    <a:pos x="401" y="368"/>
                  </a:cxn>
                  <a:cxn ang="0">
                    <a:pos x="370" y="328"/>
                  </a:cxn>
                  <a:cxn ang="0">
                    <a:pos x="317" y="311"/>
                  </a:cxn>
                  <a:cxn ang="0">
                    <a:pos x="284" y="307"/>
                  </a:cxn>
                  <a:cxn ang="0">
                    <a:pos x="253" y="293"/>
                  </a:cxn>
                  <a:cxn ang="0">
                    <a:pos x="227" y="266"/>
                  </a:cxn>
                  <a:cxn ang="0">
                    <a:pos x="184" y="246"/>
                  </a:cxn>
                  <a:cxn ang="0">
                    <a:pos x="139" y="211"/>
                  </a:cxn>
                  <a:cxn ang="0">
                    <a:pos x="94" y="191"/>
                  </a:cxn>
                  <a:cxn ang="0">
                    <a:pos x="30" y="178"/>
                  </a:cxn>
                  <a:cxn ang="0">
                    <a:pos x="10" y="150"/>
                  </a:cxn>
                  <a:cxn ang="0">
                    <a:pos x="0" y="98"/>
                  </a:cxn>
                  <a:cxn ang="0">
                    <a:pos x="6" y="67"/>
                  </a:cxn>
                  <a:cxn ang="0">
                    <a:pos x="14" y="53"/>
                  </a:cxn>
                  <a:cxn ang="0">
                    <a:pos x="22" y="38"/>
                  </a:cxn>
                  <a:cxn ang="0">
                    <a:pos x="38" y="31"/>
                  </a:cxn>
                  <a:cxn ang="0">
                    <a:pos x="71" y="56"/>
                  </a:cxn>
                  <a:cxn ang="0">
                    <a:pos x="94" y="53"/>
                  </a:cxn>
                  <a:cxn ang="0">
                    <a:pos x="155" y="19"/>
                  </a:cxn>
                  <a:cxn ang="0">
                    <a:pos x="231" y="56"/>
                  </a:cxn>
                  <a:cxn ang="0">
                    <a:pos x="247" y="82"/>
                  </a:cxn>
                  <a:cxn ang="0">
                    <a:pos x="274" y="80"/>
                  </a:cxn>
                  <a:cxn ang="0">
                    <a:pos x="299" y="72"/>
                  </a:cxn>
                  <a:cxn ang="0">
                    <a:pos x="415" y="60"/>
                  </a:cxn>
                  <a:cxn ang="0">
                    <a:pos x="444" y="52"/>
                  </a:cxn>
                  <a:cxn ang="0">
                    <a:pos x="477" y="33"/>
                  </a:cxn>
                  <a:cxn ang="0">
                    <a:pos x="545" y="33"/>
                  </a:cxn>
                  <a:cxn ang="0">
                    <a:pos x="567" y="13"/>
                  </a:cxn>
                  <a:cxn ang="0">
                    <a:pos x="610" y="11"/>
                  </a:cxn>
                  <a:cxn ang="0">
                    <a:pos x="640" y="0"/>
                  </a:cxn>
                </a:cxnLst>
                <a:rect l="0" t="0" r="r" b="b"/>
                <a:pathLst>
                  <a:path w="640" h="412">
                    <a:moveTo>
                      <a:pt x="640" y="0"/>
                    </a:moveTo>
                    <a:lnTo>
                      <a:pt x="626" y="4"/>
                    </a:lnTo>
                    <a:lnTo>
                      <a:pt x="628" y="7"/>
                    </a:lnTo>
                    <a:lnTo>
                      <a:pt x="624" y="47"/>
                    </a:lnTo>
                    <a:lnTo>
                      <a:pt x="572" y="128"/>
                    </a:lnTo>
                    <a:lnTo>
                      <a:pt x="534" y="225"/>
                    </a:lnTo>
                    <a:lnTo>
                      <a:pt x="532" y="246"/>
                    </a:lnTo>
                    <a:lnTo>
                      <a:pt x="548" y="261"/>
                    </a:lnTo>
                    <a:lnTo>
                      <a:pt x="550" y="278"/>
                    </a:lnTo>
                    <a:lnTo>
                      <a:pt x="567" y="324"/>
                    </a:lnTo>
                    <a:lnTo>
                      <a:pt x="545" y="385"/>
                    </a:lnTo>
                    <a:lnTo>
                      <a:pt x="541" y="412"/>
                    </a:lnTo>
                    <a:lnTo>
                      <a:pt x="485" y="412"/>
                    </a:lnTo>
                    <a:lnTo>
                      <a:pt x="442" y="401"/>
                    </a:lnTo>
                    <a:lnTo>
                      <a:pt x="401" y="368"/>
                    </a:lnTo>
                    <a:lnTo>
                      <a:pt x="370" y="328"/>
                    </a:lnTo>
                    <a:lnTo>
                      <a:pt x="317" y="311"/>
                    </a:lnTo>
                    <a:lnTo>
                      <a:pt x="284" y="307"/>
                    </a:lnTo>
                    <a:lnTo>
                      <a:pt x="253" y="293"/>
                    </a:lnTo>
                    <a:lnTo>
                      <a:pt x="227" y="266"/>
                    </a:lnTo>
                    <a:lnTo>
                      <a:pt x="184" y="246"/>
                    </a:lnTo>
                    <a:lnTo>
                      <a:pt x="139" y="211"/>
                    </a:lnTo>
                    <a:lnTo>
                      <a:pt x="94" y="191"/>
                    </a:lnTo>
                    <a:lnTo>
                      <a:pt x="30" y="178"/>
                    </a:lnTo>
                    <a:lnTo>
                      <a:pt x="10" y="150"/>
                    </a:lnTo>
                    <a:lnTo>
                      <a:pt x="0" y="98"/>
                    </a:lnTo>
                    <a:lnTo>
                      <a:pt x="6" y="67"/>
                    </a:lnTo>
                    <a:lnTo>
                      <a:pt x="14" y="53"/>
                    </a:lnTo>
                    <a:lnTo>
                      <a:pt x="22" y="38"/>
                    </a:lnTo>
                    <a:lnTo>
                      <a:pt x="38" y="31"/>
                    </a:lnTo>
                    <a:lnTo>
                      <a:pt x="71" y="56"/>
                    </a:lnTo>
                    <a:lnTo>
                      <a:pt x="94" y="53"/>
                    </a:lnTo>
                    <a:lnTo>
                      <a:pt x="155" y="19"/>
                    </a:lnTo>
                    <a:lnTo>
                      <a:pt x="231" y="56"/>
                    </a:lnTo>
                    <a:lnTo>
                      <a:pt x="247" y="82"/>
                    </a:lnTo>
                    <a:lnTo>
                      <a:pt x="274" y="80"/>
                    </a:lnTo>
                    <a:lnTo>
                      <a:pt x="299" y="72"/>
                    </a:lnTo>
                    <a:lnTo>
                      <a:pt x="415" y="60"/>
                    </a:lnTo>
                    <a:lnTo>
                      <a:pt x="444" y="52"/>
                    </a:lnTo>
                    <a:lnTo>
                      <a:pt x="477" y="33"/>
                    </a:lnTo>
                    <a:lnTo>
                      <a:pt x="545" y="33"/>
                    </a:lnTo>
                    <a:lnTo>
                      <a:pt x="567" y="13"/>
                    </a:lnTo>
                    <a:lnTo>
                      <a:pt x="610" y="11"/>
                    </a:lnTo>
                    <a:lnTo>
                      <a:pt x="640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5" name="Freeform 135"/>
              <p:cNvSpPr>
                <a:spLocks noChangeAspect="1"/>
              </p:cNvSpPr>
              <p:nvPr/>
            </p:nvSpPr>
            <p:spPr bwMode="gray">
              <a:xfrm>
                <a:off x="2600" y="2990"/>
                <a:ext cx="52" cy="108"/>
              </a:xfrm>
              <a:custGeom>
                <a:avLst/>
                <a:gdLst/>
                <a:ahLst/>
                <a:cxnLst>
                  <a:cxn ang="0">
                    <a:pos x="189" y="0"/>
                  </a:cxn>
                  <a:cxn ang="0">
                    <a:pos x="232" y="16"/>
                  </a:cxn>
                  <a:cxn ang="0">
                    <a:pos x="239" y="28"/>
                  </a:cxn>
                  <a:cxn ang="0">
                    <a:pos x="259" y="44"/>
                  </a:cxn>
                  <a:cxn ang="0">
                    <a:pos x="277" y="84"/>
                  </a:cxn>
                  <a:cxn ang="0">
                    <a:pos x="300" y="161"/>
                  </a:cxn>
                  <a:cxn ang="0">
                    <a:pos x="306" y="230"/>
                  </a:cxn>
                  <a:cxn ang="0">
                    <a:pos x="298" y="293"/>
                  </a:cxn>
                  <a:cxn ang="0">
                    <a:pos x="300" y="410"/>
                  </a:cxn>
                  <a:cxn ang="0">
                    <a:pos x="296" y="512"/>
                  </a:cxn>
                  <a:cxn ang="0">
                    <a:pos x="284" y="536"/>
                  </a:cxn>
                  <a:cxn ang="0">
                    <a:pos x="282" y="555"/>
                  </a:cxn>
                  <a:cxn ang="0">
                    <a:pos x="261" y="574"/>
                  </a:cxn>
                  <a:cxn ang="0">
                    <a:pos x="212" y="559"/>
                  </a:cxn>
                  <a:cxn ang="0">
                    <a:pos x="192" y="577"/>
                  </a:cxn>
                  <a:cxn ang="0">
                    <a:pos x="176" y="612"/>
                  </a:cxn>
                  <a:cxn ang="0">
                    <a:pos x="152" y="633"/>
                  </a:cxn>
                  <a:cxn ang="0">
                    <a:pos x="116" y="645"/>
                  </a:cxn>
                  <a:cxn ang="0">
                    <a:pos x="97" y="627"/>
                  </a:cxn>
                  <a:cxn ang="0">
                    <a:pos x="56" y="568"/>
                  </a:cxn>
                  <a:cxn ang="0">
                    <a:pos x="49" y="536"/>
                  </a:cxn>
                  <a:cxn ang="0">
                    <a:pos x="51" y="514"/>
                  </a:cxn>
                  <a:cxn ang="0">
                    <a:pos x="41" y="485"/>
                  </a:cxn>
                  <a:cxn ang="0">
                    <a:pos x="51" y="408"/>
                  </a:cxn>
                  <a:cxn ang="0">
                    <a:pos x="65" y="395"/>
                  </a:cxn>
                  <a:cxn ang="0">
                    <a:pos x="68" y="373"/>
                  </a:cxn>
                  <a:cxn ang="0">
                    <a:pos x="58" y="360"/>
                  </a:cxn>
                  <a:cxn ang="0">
                    <a:pos x="51" y="326"/>
                  </a:cxn>
                  <a:cxn ang="0">
                    <a:pos x="56" y="298"/>
                  </a:cxn>
                  <a:cxn ang="0">
                    <a:pos x="54" y="259"/>
                  </a:cxn>
                  <a:cxn ang="0">
                    <a:pos x="47" y="230"/>
                  </a:cxn>
                  <a:cxn ang="0">
                    <a:pos x="35" y="201"/>
                  </a:cxn>
                  <a:cxn ang="0">
                    <a:pos x="29" y="197"/>
                  </a:cxn>
                  <a:cxn ang="0">
                    <a:pos x="11" y="197"/>
                  </a:cxn>
                  <a:cxn ang="0">
                    <a:pos x="0" y="175"/>
                  </a:cxn>
                  <a:cxn ang="0">
                    <a:pos x="0" y="95"/>
                  </a:cxn>
                  <a:cxn ang="0">
                    <a:pos x="2" y="90"/>
                  </a:cxn>
                  <a:cxn ang="0">
                    <a:pos x="35" y="122"/>
                  </a:cxn>
                  <a:cxn ang="0">
                    <a:pos x="72" y="115"/>
                  </a:cxn>
                  <a:cxn ang="0">
                    <a:pos x="146" y="44"/>
                  </a:cxn>
                  <a:cxn ang="0">
                    <a:pos x="169" y="35"/>
                  </a:cxn>
                  <a:cxn ang="0">
                    <a:pos x="189" y="0"/>
                  </a:cxn>
                </a:cxnLst>
                <a:rect l="0" t="0" r="r" b="b"/>
                <a:pathLst>
                  <a:path w="306" h="645">
                    <a:moveTo>
                      <a:pt x="189" y="0"/>
                    </a:moveTo>
                    <a:lnTo>
                      <a:pt x="232" y="16"/>
                    </a:lnTo>
                    <a:lnTo>
                      <a:pt x="239" y="28"/>
                    </a:lnTo>
                    <a:lnTo>
                      <a:pt x="259" y="44"/>
                    </a:lnTo>
                    <a:lnTo>
                      <a:pt x="277" y="84"/>
                    </a:lnTo>
                    <a:lnTo>
                      <a:pt x="300" y="161"/>
                    </a:lnTo>
                    <a:lnTo>
                      <a:pt x="306" y="230"/>
                    </a:lnTo>
                    <a:lnTo>
                      <a:pt x="298" y="293"/>
                    </a:lnTo>
                    <a:lnTo>
                      <a:pt x="300" y="410"/>
                    </a:lnTo>
                    <a:lnTo>
                      <a:pt x="296" y="512"/>
                    </a:lnTo>
                    <a:lnTo>
                      <a:pt x="284" y="536"/>
                    </a:lnTo>
                    <a:lnTo>
                      <a:pt x="282" y="555"/>
                    </a:lnTo>
                    <a:lnTo>
                      <a:pt x="261" y="574"/>
                    </a:lnTo>
                    <a:lnTo>
                      <a:pt x="212" y="559"/>
                    </a:lnTo>
                    <a:lnTo>
                      <a:pt x="192" y="577"/>
                    </a:lnTo>
                    <a:lnTo>
                      <a:pt x="176" y="612"/>
                    </a:lnTo>
                    <a:lnTo>
                      <a:pt x="152" y="633"/>
                    </a:lnTo>
                    <a:lnTo>
                      <a:pt x="116" y="645"/>
                    </a:lnTo>
                    <a:lnTo>
                      <a:pt x="97" y="627"/>
                    </a:lnTo>
                    <a:lnTo>
                      <a:pt x="56" y="568"/>
                    </a:lnTo>
                    <a:lnTo>
                      <a:pt x="49" y="536"/>
                    </a:lnTo>
                    <a:lnTo>
                      <a:pt x="51" y="514"/>
                    </a:lnTo>
                    <a:lnTo>
                      <a:pt x="41" y="485"/>
                    </a:lnTo>
                    <a:lnTo>
                      <a:pt x="51" y="408"/>
                    </a:lnTo>
                    <a:lnTo>
                      <a:pt x="65" y="395"/>
                    </a:lnTo>
                    <a:lnTo>
                      <a:pt x="68" y="373"/>
                    </a:lnTo>
                    <a:lnTo>
                      <a:pt x="58" y="360"/>
                    </a:lnTo>
                    <a:lnTo>
                      <a:pt x="51" y="326"/>
                    </a:lnTo>
                    <a:lnTo>
                      <a:pt x="56" y="298"/>
                    </a:lnTo>
                    <a:lnTo>
                      <a:pt x="54" y="259"/>
                    </a:lnTo>
                    <a:lnTo>
                      <a:pt x="47" y="230"/>
                    </a:lnTo>
                    <a:lnTo>
                      <a:pt x="35" y="201"/>
                    </a:lnTo>
                    <a:lnTo>
                      <a:pt x="29" y="197"/>
                    </a:lnTo>
                    <a:lnTo>
                      <a:pt x="11" y="197"/>
                    </a:lnTo>
                    <a:lnTo>
                      <a:pt x="0" y="175"/>
                    </a:lnTo>
                    <a:lnTo>
                      <a:pt x="0" y="95"/>
                    </a:lnTo>
                    <a:lnTo>
                      <a:pt x="2" y="90"/>
                    </a:lnTo>
                    <a:lnTo>
                      <a:pt x="35" y="122"/>
                    </a:lnTo>
                    <a:lnTo>
                      <a:pt x="72" y="115"/>
                    </a:lnTo>
                    <a:lnTo>
                      <a:pt x="146" y="44"/>
                    </a:lnTo>
                    <a:lnTo>
                      <a:pt x="169" y="35"/>
                    </a:lnTo>
                    <a:lnTo>
                      <a:pt x="189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63" name="Group 136"/>
            <p:cNvGrpSpPr>
              <a:grpSpLocks noChangeAspect="1"/>
            </p:cNvGrpSpPr>
            <p:nvPr/>
          </p:nvGrpSpPr>
          <p:grpSpPr bwMode="gray">
            <a:xfrm>
              <a:off x="5711260" y="2755463"/>
              <a:ext cx="488564" cy="484886"/>
              <a:chOff x="2163" y="2508"/>
              <a:chExt cx="483" cy="479"/>
            </a:xfrm>
            <a:grpFill/>
          </p:grpSpPr>
          <p:sp>
            <p:nvSpPr>
              <p:cNvPr id="261" name="Freeform 137"/>
              <p:cNvSpPr>
                <a:spLocks noChangeAspect="1"/>
              </p:cNvSpPr>
              <p:nvPr/>
            </p:nvSpPr>
            <p:spPr bwMode="gray">
              <a:xfrm>
                <a:off x="2614" y="2911"/>
                <a:ext cx="32" cy="76"/>
              </a:xfrm>
              <a:custGeom>
                <a:avLst/>
                <a:gdLst/>
                <a:ahLst/>
                <a:cxnLst>
                  <a:cxn ang="0">
                    <a:pos x="149" y="0"/>
                  </a:cxn>
                  <a:cxn ang="0">
                    <a:pos x="167" y="10"/>
                  </a:cxn>
                  <a:cxn ang="0">
                    <a:pos x="172" y="121"/>
                  </a:cxn>
                  <a:cxn ang="0">
                    <a:pos x="192" y="221"/>
                  </a:cxn>
                  <a:cxn ang="0">
                    <a:pos x="186" y="262"/>
                  </a:cxn>
                  <a:cxn ang="0">
                    <a:pos x="172" y="297"/>
                  </a:cxn>
                  <a:cxn ang="0">
                    <a:pos x="166" y="334"/>
                  </a:cxn>
                  <a:cxn ang="0">
                    <a:pos x="149" y="387"/>
                  </a:cxn>
                  <a:cxn ang="0">
                    <a:pos x="125" y="432"/>
                  </a:cxn>
                  <a:cxn ang="0">
                    <a:pos x="123" y="454"/>
                  </a:cxn>
                  <a:cxn ang="0">
                    <a:pos x="104" y="426"/>
                  </a:cxn>
                  <a:cxn ang="0">
                    <a:pos x="83" y="420"/>
                  </a:cxn>
                  <a:cxn ang="0">
                    <a:pos x="59" y="407"/>
                  </a:cxn>
                  <a:cxn ang="0">
                    <a:pos x="48" y="387"/>
                  </a:cxn>
                  <a:cxn ang="0">
                    <a:pos x="50" y="355"/>
                  </a:cxn>
                  <a:cxn ang="0">
                    <a:pos x="26" y="346"/>
                  </a:cxn>
                  <a:cxn ang="0">
                    <a:pos x="19" y="324"/>
                  </a:cxn>
                  <a:cxn ang="0">
                    <a:pos x="14" y="244"/>
                  </a:cxn>
                  <a:cxn ang="0">
                    <a:pos x="0" y="225"/>
                  </a:cxn>
                  <a:cxn ang="0">
                    <a:pos x="0" y="165"/>
                  </a:cxn>
                  <a:cxn ang="0">
                    <a:pos x="19" y="117"/>
                  </a:cxn>
                  <a:cxn ang="0">
                    <a:pos x="34" y="121"/>
                  </a:cxn>
                  <a:cxn ang="0">
                    <a:pos x="59" y="110"/>
                  </a:cxn>
                  <a:cxn ang="0">
                    <a:pos x="100" y="80"/>
                  </a:cxn>
                  <a:cxn ang="0">
                    <a:pos x="133" y="71"/>
                  </a:cxn>
                  <a:cxn ang="0">
                    <a:pos x="143" y="53"/>
                  </a:cxn>
                  <a:cxn ang="0">
                    <a:pos x="149" y="0"/>
                  </a:cxn>
                </a:cxnLst>
                <a:rect l="0" t="0" r="r" b="b"/>
                <a:pathLst>
                  <a:path w="192" h="454">
                    <a:moveTo>
                      <a:pt x="149" y="0"/>
                    </a:moveTo>
                    <a:lnTo>
                      <a:pt x="167" y="10"/>
                    </a:lnTo>
                    <a:lnTo>
                      <a:pt x="172" y="121"/>
                    </a:lnTo>
                    <a:lnTo>
                      <a:pt x="192" y="221"/>
                    </a:lnTo>
                    <a:lnTo>
                      <a:pt x="186" y="262"/>
                    </a:lnTo>
                    <a:lnTo>
                      <a:pt x="172" y="297"/>
                    </a:lnTo>
                    <a:lnTo>
                      <a:pt x="166" y="334"/>
                    </a:lnTo>
                    <a:lnTo>
                      <a:pt x="149" y="387"/>
                    </a:lnTo>
                    <a:lnTo>
                      <a:pt x="125" y="432"/>
                    </a:lnTo>
                    <a:lnTo>
                      <a:pt x="123" y="454"/>
                    </a:lnTo>
                    <a:lnTo>
                      <a:pt x="104" y="426"/>
                    </a:lnTo>
                    <a:lnTo>
                      <a:pt x="83" y="420"/>
                    </a:lnTo>
                    <a:lnTo>
                      <a:pt x="59" y="407"/>
                    </a:lnTo>
                    <a:lnTo>
                      <a:pt x="48" y="387"/>
                    </a:lnTo>
                    <a:lnTo>
                      <a:pt x="50" y="355"/>
                    </a:lnTo>
                    <a:lnTo>
                      <a:pt x="26" y="346"/>
                    </a:lnTo>
                    <a:lnTo>
                      <a:pt x="19" y="324"/>
                    </a:lnTo>
                    <a:lnTo>
                      <a:pt x="14" y="244"/>
                    </a:lnTo>
                    <a:lnTo>
                      <a:pt x="0" y="225"/>
                    </a:lnTo>
                    <a:lnTo>
                      <a:pt x="0" y="165"/>
                    </a:lnTo>
                    <a:lnTo>
                      <a:pt x="19" y="117"/>
                    </a:lnTo>
                    <a:lnTo>
                      <a:pt x="34" y="121"/>
                    </a:lnTo>
                    <a:lnTo>
                      <a:pt x="59" y="110"/>
                    </a:lnTo>
                    <a:lnTo>
                      <a:pt x="100" y="80"/>
                    </a:lnTo>
                    <a:lnTo>
                      <a:pt x="133" y="71"/>
                    </a:lnTo>
                    <a:lnTo>
                      <a:pt x="143" y="53"/>
                    </a:lnTo>
                    <a:lnTo>
                      <a:pt x="149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2" name="Freeform 138"/>
              <p:cNvSpPr>
                <a:spLocks noChangeAspect="1"/>
              </p:cNvSpPr>
              <p:nvPr/>
            </p:nvSpPr>
            <p:spPr bwMode="gray">
              <a:xfrm>
                <a:off x="2163" y="2508"/>
                <a:ext cx="432" cy="435"/>
              </a:xfrm>
              <a:custGeom>
                <a:avLst/>
                <a:gdLst/>
                <a:ahLst/>
                <a:cxnLst>
                  <a:cxn ang="0">
                    <a:pos x="1300" y="132"/>
                  </a:cxn>
                  <a:cxn ang="0">
                    <a:pos x="1202" y="368"/>
                  </a:cxn>
                  <a:cxn ang="0">
                    <a:pos x="1057" y="512"/>
                  </a:cxn>
                  <a:cxn ang="0">
                    <a:pos x="926" y="573"/>
                  </a:cxn>
                  <a:cxn ang="0">
                    <a:pos x="710" y="494"/>
                  </a:cxn>
                  <a:cxn ang="0">
                    <a:pos x="592" y="524"/>
                  </a:cxn>
                  <a:cxn ang="0">
                    <a:pos x="660" y="751"/>
                  </a:cxn>
                  <a:cxn ang="0">
                    <a:pos x="598" y="765"/>
                  </a:cxn>
                  <a:cxn ang="0">
                    <a:pos x="348" y="721"/>
                  </a:cxn>
                  <a:cxn ang="0">
                    <a:pos x="189" y="767"/>
                  </a:cxn>
                  <a:cxn ang="0">
                    <a:pos x="0" y="873"/>
                  </a:cxn>
                  <a:cxn ang="0">
                    <a:pos x="40" y="925"/>
                  </a:cxn>
                  <a:cxn ang="0">
                    <a:pos x="39" y="981"/>
                  </a:cxn>
                  <a:cxn ang="0">
                    <a:pos x="161" y="1016"/>
                  </a:cxn>
                  <a:cxn ang="0">
                    <a:pos x="387" y="1096"/>
                  </a:cxn>
                  <a:cxn ang="0">
                    <a:pos x="475" y="1125"/>
                  </a:cxn>
                  <a:cxn ang="0">
                    <a:pos x="552" y="1225"/>
                  </a:cxn>
                  <a:cxn ang="0">
                    <a:pos x="536" y="1311"/>
                  </a:cxn>
                  <a:cxn ang="0">
                    <a:pos x="703" y="1477"/>
                  </a:cxn>
                  <a:cxn ang="0">
                    <a:pos x="741" y="1641"/>
                  </a:cxn>
                  <a:cxn ang="0">
                    <a:pos x="822" y="1772"/>
                  </a:cxn>
                  <a:cxn ang="0">
                    <a:pos x="734" y="1964"/>
                  </a:cxn>
                  <a:cxn ang="0">
                    <a:pos x="732" y="2038"/>
                  </a:cxn>
                  <a:cxn ang="0">
                    <a:pos x="606" y="2342"/>
                  </a:cxn>
                  <a:cxn ang="0">
                    <a:pos x="829" y="2482"/>
                  </a:cxn>
                  <a:cxn ang="0">
                    <a:pos x="1151" y="2496"/>
                  </a:cxn>
                  <a:cxn ang="0">
                    <a:pos x="1348" y="2602"/>
                  </a:cxn>
                  <a:cxn ang="0">
                    <a:pos x="1608" y="2596"/>
                  </a:cxn>
                  <a:cxn ang="0">
                    <a:pos x="1689" y="2347"/>
                  </a:cxn>
                  <a:cxn ang="0">
                    <a:pos x="1817" y="2295"/>
                  </a:cxn>
                  <a:cxn ang="0">
                    <a:pos x="1957" y="2334"/>
                  </a:cxn>
                  <a:cxn ang="0">
                    <a:pos x="2058" y="2341"/>
                  </a:cxn>
                  <a:cxn ang="0">
                    <a:pos x="2214" y="2404"/>
                  </a:cxn>
                  <a:cxn ang="0">
                    <a:pos x="2390" y="2267"/>
                  </a:cxn>
                  <a:cxn ang="0">
                    <a:pos x="2489" y="2181"/>
                  </a:cxn>
                  <a:cxn ang="0">
                    <a:pos x="2370" y="2053"/>
                  </a:cxn>
                  <a:cxn ang="0">
                    <a:pos x="2329" y="1895"/>
                  </a:cxn>
                  <a:cxn ang="0">
                    <a:pos x="2388" y="1775"/>
                  </a:cxn>
                  <a:cxn ang="0">
                    <a:pos x="2374" y="1605"/>
                  </a:cxn>
                  <a:cxn ang="0">
                    <a:pos x="2316" y="1447"/>
                  </a:cxn>
                  <a:cxn ang="0">
                    <a:pos x="2175" y="1433"/>
                  </a:cxn>
                  <a:cxn ang="0">
                    <a:pos x="2251" y="1323"/>
                  </a:cxn>
                  <a:cxn ang="0">
                    <a:pos x="2370" y="1115"/>
                  </a:cxn>
                  <a:cxn ang="0">
                    <a:pos x="2474" y="1038"/>
                  </a:cxn>
                  <a:cxn ang="0">
                    <a:pos x="2591" y="669"/>
                  </a:cxn>
                  <a:cxn ang="0">
                    <a:pos x="2271" y="528"/>
                  </a:cxn>
                  <a:cxn ang="0">
                    <a:pos x="2042" y="473"/>
                  </a:cxn>
                  <a:cxn ang="0">
                    <a:pos x="1961" y="305"/>
                  </a:cxn>
                  <a:cxn ang="0">
                    <a:pos x="1824" y="347"/>
                  </a:cxn>
                  <a:cxn ang="0">
                    <a:pos x="1687" y="190"/>
                  </a:cxn>
                  <a:cxn ang="0">
                    <a:pos x="1522" y="60"/>
                  </a:cxn>
                </a:cxnLst>
                <a:rect l="0" t="0" r="r" b="b"/>
                <a:pathLst>
                  <a:path w="2591" h="2610">
                    <a:moveTo>
                      <a:pt x="1522" y="0"/>
                    </a:moveTo>
                    <a:lnTo>
                      <a:pt x="1503" y="11"/>
                    </a:lnTo>
                    <a:lnTo>
                      <a:pt x="1423" y="26"/>
                    </a:lnTo>
                    <a:lnTo>
                      <a:pt x="1325" y="62"/>
                    </a:lnTo>
                    <a:lnTo>
                      <a:pt x="1300" y="132"/>
                    </a:lnTo>
                    <a:lnTo>
                      <a:pt x="1287" y="245"/>
                    </a:lnTo>
                    <a:lnTo>
                      <a:pt x="1302" y="260"/>
                    </a:lnTo>
                    <a:lnTo>
                      <a:pt x="1298" y="285"/>
                    </a:lnTo>
                    <a:lnTo>
                      <a:pt x="1251" y="333"/>
                    </a:lnTo>
                    <a:lnTo>
                      <a:pt x="1202" y="368"/>
                    </a:lnTo>
                    <a:lnTo>
                      <a:pt x="1082" y="407"/>
                    </a:lnTo>
                    <a:lnTo>
                      <a:pt x="1026" y="444"/>
                    </a:lnTo>
                    <a:lnTo>
                      <a:pt x="1001" y="490"/>
                    </a:lnTo>
                    <a:lnTo>
                      <a:pt x="1003" y="511"/>
                    </a:lnTo>
                    <a:lnTo>
                      <a:pt x="1057" y="512"/>
                    </a:lnTo>
                    <a:lnTo>
                      <a:pt x="1079" y="519"/>
                    </a:lnTo>
                    <a:lnTo>
                      <a:pt x="1073" y="530"/>
                    </a:lnTo>
                    <a:lnTo>
                      <a:pt x="997" y="540"/>
                    </a:lnTo>
                    <a:lnTo>
                      <a:pt x="959" y="566"/>
                    </a:lnTo>
                    <a:lnTo>
                      <a:pt x="926" y="573"/>
                    </a:lnTo>
                    <a:lnTo>
                      <a:pt x="886" y="573"/>
                    </a:lnTo>
                    <a:lnTo>
                      <a:pt x="834" y="560"/>
                    </a:lnTo>
                    <a:lnTo>
                      <a:pt x="775" y="551"/>
                    </a:lnTo>
                    <a:lnTo>
                      <a:pt x="755" y="552"/>
                    </a:lnTo>
                    <a:lnTo>
                      <a:pt x="710" y="494"/>
                    </a:lnTo>
                    <a:lnTo>
                      <a:pt x="714" y="460"/>
                    </a:lnTo>
                    <a:lnTo>
                      <a:pt x="700" y="454"/>
                    </a:lnTo>
                    <a:lnTo>
                      <a:pt x="622" y="458"/>
                    </a:lnTo>
                    <a:lnTo>
                      <a:pt x="585" y="447"/>
                    </a:lnTo>
                    <a:lnTo>
                      <a:pt x="592" y="524"/>
                    </a:lnTo>
                    <a:lnTo>
                      <a:pt x="604" y="555"/>
                    </a:lnTo>
                    <a:lnTo>
                      <a:pt x="628" y="573"/>
                    </a:lnTo>
                    <a:lnTo>
                      <a:pt x="649" y="660"/>
                    </a:lnTo>
                    <a:lnTo>
                      <a:pt x="649" y="706"/>
                    </a:lnTo>
                    <a:lnTo>
                      <a:pt x="660" y="751"/>
                    </a:lnTo>
                    <a:lnTo>
                      <a:pt x="685" y="767"/>
                    </a:lnTo>
                    <a:lnTo>
                      <a:pt x="669" y="784"/>
                    </a:lnTo>
                    <a:lnTo>
                      <a:pt x="626" y="788"/>
                    </a:lnTo>
                    <a:lnTo>
                      <a:pt x="612" y="772"/>
                    </a:lnTo>
                    <a:lnTo>
                      <a:pt x="598" y="765"/>
                    </a:lnTo>
                    <a:lnTo>
                      <a:pt x="567" y="772"/>
                    </a:lnTo>
                    <a:lnTo>
                      <a:pt x="541" y="784"/>
                    </a:lnTo>
                    <a:lnTo>
                      <a:pt x="509" y="779"/>
                    </a:lnTo>
                    <a:lnTo>
                      <a:pt x="442" y="802"/>
                    </a:lnTo>
                    <a:lnTo>
                      <a:pt x="348" y="721"/>
                    </a:lnTo>
                    <a:lnTo>
                      <a:pt x="284" y="726"/>
                    </a:lnTo>
                    <a:lnTo>
                      <a:pt x="267" y="720"/>
                    </a:lnTo>
                    <a:lnTo>
                      <a:pt x="247" y="730"/>
                    </a:lnTo>
                    <a:lnTo>
                      <a:pt x="243" y="751"/>
                    </a:lnTo>
                    <a:lnTo>
                      <a:pt x="189" y="767"/>
                    </a:lnTo>
                    <a:lnTo>
                      <a:pt x="157" y="767"/>
                    </a:lnTo>
                    <a:lnTo>
                      <a:pt x="96" y="779"/>
                    </a:lnTo>
                    <a:lnTo>
                      <a:pt x="13" y="816"/>
                    </a:lnTo>
                    <a:lnTo>
                      <a:pt x="0" y="853"/>
                    </a:lnTo>
                    <a:lnTo>
                      <a:pt x="0" y="873"/>
                    </a:lnTo>
                    <a:lnTo>
                      <a:pt x="76" y="863"/>
                    </a:lnTo>
                    <a:lnTo>
                      <a:pt x="69" y="882"/>
                    </a:lnTo>
                    <a:lnTo>
                      <a:pt x="49" y="884"/>
                    </a:lnTo>
                    <a:lnTo>
                      <a:pt x="33" y="906"/>
                    </a:lnTo>
                    <a:lnTo>
                      <a:pt x="40" y="925"/>
                    </a:lnTo>
                    <a:lnTo>
                      <a:pt x="69" y="922"/>
                    </a:lnTo>
                    <a:lnTo>
                      <a:pt x="104" y="919"/>
                    </a:lnTo>
                    <a:lnTo>
                      <a:pt x="97" y="948"/>
                    </a:lnTo>
                    <a:lnTo>
                      <a:pt x="20" y="963"/>
                    </a:lnTo>
                    <a:lnTo>
                      <a:pt x="39" y="981"/>
                    </a:lnTo>
                    <a:lnTo>
                      <a:pt x="87" y="999"/>
                    </a:lnTo>
                    <a:lnTo>
                      <a:pt x="87" y="1037"/>
                    </a:lnTo>
                    <a:lnTo>
                      <a:pt x="130" y="1042"/>
                    </a:lnTo>
                    <a:lnTo>
                      <a:pt x="128" y="1019"/>
                    </a:lnTo>
                    <a:lnTo>
                      <a:pt x="161" y="1016"/>
                    </a:lnTo>
                    <a:lnTo>
                      <a:pt x="276" y="1060"/>
                    </a:lnTo>
                    <a:lnTo>
                      <a:pt x="310" y="1084"/>
                    </a:lnTo>
                    <a:lnTo>
                      <a:pt x="321" y="1105"/>
                    </a:lnTo>
                    <a:lnTo>
                      <a:pt x="342" y="1112"/>
                    </a:lnTo>
                    <a:lnTo>
                      <a:pt x="387" y="1096"/>
                    </a:lnTo>
                    <a:lnTo>
                      <a:pt x="414" y="1105"/>
                    </a:lnTo>
                    <a:lnTo>
                      <a:pt x="397" y="1118"/>
                    </a:lnTo>
                    <a:lnTo>
                      <a:pt x="440" y="1135"/>
                    </a:lnTo>
                    <a:lnTo>
                      <a:pt x="465" y="1118"/>
                    </a:lnTo>
                    <a:lnTo>
                      <a:pt x="475" y="1125"/>
                    </a:lnTo>
                    <a:lnTo>
                      <a:pt x="469" y="1188"/>
                    </a:lnTo>
                    <a:lnTo>
                      <a:pt x="521" y="1201"/>
                    </a:lnTo>
                    <a:lnTo>
                      <a:pt x="577" y="1188"/>
                    </a:lnTo>
                    <a:lnTo>
                      <a:pt x="614" y="1204"/>
                    </a:lnTo>
                    <a:lnTo>
                      <a:pt x="552" y="1225"/>
                    </a:lnTo>
                    <a:lnTo>
                      <a:pt x="552" y="1245"/>
                    </a:lnTo>
                    <a:lnTo>
                      <a:pt x="578" y="1272"/>
                    </a:lnTo>
                    <a:lnTo>
                      <a:pt x="560" y="1302"/>
                    </a:lnTo>
                    <a:lnTo>
                      <a:pt x="538" y="1280"/>
                    </a:lnTo>
                    <a:lnTo>
                      <a:pt x="536" y="1311"/>
                    </a:lnTo>
                    <a:lnTo>
                      <a:pt x="578" y="1356"/>
                    </a:lnTo>
                    <a:lnTo>
                      <a:pt x="602" y="1391"/>
                    </a:lnTo>
                    <a:lnTo>
                      <a:pt x="610" y="1422"/>
                    </a:lnTo>
                    <a:lnTo>
                      <a:pt x="655" y="1452"/>
                    </a:lnTo>
                    <a:lnTo>
                      <a:pt x="703" y="1477"/>
                    </a:lnTo>
                    <a:lnTo>
                      <a:pt x="756" y="1493"/>
                    </a:lnTo>
                    <a:lnTo>
                      <a:pt x="745" y="1520"/>
                    </a:lnTo>
                    <a:lnTo>
                      <a:pt x="761" y="1551"/>
                    </a:lnTo>
                    <a:lnTo>
                      <a:pt x="761" y="1601"/>
                    </a:lnTo>
                    <a:lnTo>
                      <a:pt x="741" y="1641"/>
                    </a:lnTo>
                    <a:lnTo>
                      <a:pt x="755" y="1678"/>
                    </a:lnTo>
                    <a:lnTo>
                      <a:pt x="793" y="1702"/>
                    </a:lnTo>
                    <a:lnTo>
                      <a:pt x="822" y="1741"/>
                    </a:lnTo>
                    <a:lnTo>
                      <a:pt x="834" y="1790"/>
                    </a:lnTo>
                    <a:lnTo>
                      <a:pt x="822" y="1772"/>
                    </a:lnTo>
                    <a:lnTo>
                      <a:pt x="768" y="1713"/>
                    </a:lnTo>
                    <a:lnTo>
                      <a:pt x="757" y="1741"/>
                    </a:lnTo>
                    <a:lnTo>
                      <a:pt x="755" y="1805"/>
                    </a:lnTo>
                    <a:lnTo>
                      <a:pt x="739" y="1927"/>
                    </a:lnTo>
                    <a:lnTo>
                      <a:pt x="734" y="1964"/>
                    </a:lnTo>
                    <a:lnTo>
                      <a:pt x="755" y="1934"/>
                    </a:lnTo>
                    <a:lnTo>
                      <a:pt x="768" y="1961"/>
                    </a:lnTo>
                    <a:lnTo>
                      <a:pt x="759" y="1973"/>
                    </a:lnTo>
                    <a:lnTo>
                      <a:pt x="734" y="1995"/>
                    </a:lnTo>
                    <a:lnTo>
                      <a:pt x="732" y="2038"/>
                    </a:lnTo>
                    <a:lnTo>
                      <a:pt x="692" y="2261"/>
                    </a:lnTo>
                    <a:lnTo>
                      <a:pt x="676" y="2304"/>
                    </a:lnTo>
                    <a:lnTo>
                      <a:pt x="637" y="2328"/>
                    </a:lnTo>
                    <a:lnTo>
                      <a:pt x="599" y="2326"/>
                    </a:lnTo>
                    <a:lnTo>
                      <a:pt x="606" y="2342"/>
                    </a:lnTo>
                    <a:lnTo>
                      <a:pt x="688" y="2408"/>
                    </a:lnTo>
                    <a:lnTo>
                      <a:pt x="721" y="2426"/>
                    </a:lnTo>
                    <a:lnTo>
                      <a:pt x="761" y="2434"/>
                    </a:lnTo>
                    <a:lnTo>
                      <a:pt x="804" y="2459"/>
                    </a:lnTo>
                    <a:lnTo>
                      <a:pt x="829" y="2482"/>
                    </a:lnTo>
                    <a:lnTo>
                      <a:pt x="1001" y="2527"/>
                    </a:lnTo>
                    <a:lnTo>
                      <a:pt x="1057" y="2535"/>
                    </a:lnTo>
                    <a:lnTo>
                      <a:pt x="1082" y="2529"/>
                    </a:lnTo>
                    <a:lnTo>
                      <a:pt x="1120" y="2502"/>
                    </a:lnTo>
                    <a:lnTo>
                      <a:pt x="1151" y="2496"/>
                    </a:lnTo>
                    <a:lnTo>
                      <a:pt x="1183" y="2507"/>
                    </a:lnTo>
                    <a:lnTo>
                      <a:pt x="1237" y="2543"/>
                    </a:lnTo>
                    <a:lnTo>
                      <a:pt x="1287" y="2549"/>
                    </a:lnTo>
                    <a:lnTo>
                      <a:pt x="1307" y="2570"/>
                    </a:lnTo>
                    <a:lnTo>
                      <a:pt x="1348" y="2602"/>
                    </a:lnTo>
                    <a:lnTo>
                      <a:pt x="1378" y="2610"/>
                    </a:lnTo>
                    <a:lnTo>
                      <a:pt x="1482" y="2604"/>
                    </a:lnTo>
                    <a:lnTo>
                      <a:pt x="1534" y="2594"/>
                    </a:lnTo>
                    <a:lnTo>
                      <a:pt x="1583" y="2592"/>
                    </a:lnTo>
                    <a:lnTo>
                      <a:pt x="1608" y="2596"/>
                    </a:lnTo>
                    <a:lnTo>
                      <a:pt x="1599" y="2489"/>
                    </a:lnTo>
                    <a:lnTo>
                      <a:pt x="1585" y="2473"/>
                    </a:lnTo>
                    <a:lnTo>
                      <a:pt x="1594" y="2419"/>
                    </a:lnTo>
                    <a:lnTo>
                      <a:pt x="1616" y="2379"/>
                    </a:lnTo>
                    <a:lnTo>
                      <a:pt x="1689" y="2347"/>
                    </a:lnTo>
                    <a:lnTo>
                      <a:pt x="1729" y="2320"/>
                    </a:lnTo>
                    <a:lnTo>
                      <a:pt x="1749" y="2300"/>
                    </a:lnTo>
                    <a:lnTo>
                      <a:pt x="1784" y="2282"/>
                    </a:lnTo>
                    <a:lnTo>
                      <a:pt x="1804" y="2282"/>
                    </a:lnTo>
                    <a:lnTo>
                      <a:pt x="1817" y="2295"/>
                    </a:lnTo>
                    <a:lnTo>
                      <a:pt x="1874" y="2304"/>
                    </a:lnTo>
                    <a:lnTo>
                      <a:pt x="1884" y="2311"/>
                    </a:lnTo>
                    <a:lnTo>
                      <a:pt x="1894" y="2324"/>
                    </a:lnTo>
                    <a:lnTo>
                      <a:pt x="1913" y="2325"/>
                    </a:lnTo>
                    <a:lnTo>
                      <a:pt x="1957" y="2334"/>
                    </a:lnTo>
                    <a:lnTo>
                      <a:pt x="1964" y="2320"/>
                    </a:lnTo>
                    <a:lnTo>
                      <a:pt x="1997" y="2322"/>
                    </a:lnTo>
                    <a:lnTo>
                      <a:pt x="2009" y="2330"/>
                    </a:lnTo>
                    <a:lnTo>
                      <a:pt x="2036" y="2331"/>
                    </a:lnTo>
                    <a:lnTo>
                      <a:pt x="2058" y="2341"/>
                    </a:lnTo>
                    <a:lnTo>
                      <a:pt x="2064" y="2360"/>
                    </a:lnTo>
                    <a:lnTo>
                      <a:pt x="2078" y="2366"/>
                    </a:lnTo>
                    <a:lnTo>
                      <a:pt x="2122" y="2368"/>
                    </a:lnTo>
                    <a:lnTo>
                      <a:pt x="2156" y="2399"/>
                    </a:lnTo>
                    <a:lnTo>
                      <a:pt x="2214" y="2404"/>
                    </a:lnTo>
                    <a:lnTo>
                      <a:pt x="2302" y="2366"/>
                    </a:lnTo>
                    <a:lnTo>
                      <a:pt x="2312" y="2355"/>
                    </a:lnTo>
                    <a:lnTo>
                      <a:pt x="2314" y="2331"/>
                    </a:lnTo>
                    <a:lnTo>
                      <a:pt x="2347" y="2306"/>
                    </a:lnTo>
                    <a:lnTo>
                      <a:pt x="2390" y="2267"/>
                    </a:lnTo>
                    <a:lnTo>
                      <a:pt x="2412" y="2253"/>
                    </a:lnTo>
                    <a:lnTo>
                      <a:pt x="2417" y="2237"/>
                    </a:lnTo>
                    <a:lnTo>
                      <a:pt x="2487" y="2201"/>
                    </a:lnTo>
                    <a:lnTo>
                      <a:pt x="2492" y="2194"/>
                    </a:lnTo>
                    <a:lnTo>
                      <a:pt x="2489" y="2181"/>
                    </a:lnTo>
                    <a:lnTo>
                      <a:pt x="2496" y="2157"/>
                    </a:lnTo>
                    <a:lnTo>
                      <a:pt x="2496" y="2125"/>
                    </a:lnTo>
                    <a:lnTo>
                      <a:pt x="2484" y="2096"/>
                    </a:lnTo>
                    <a:lnTo>
                      <a:pt x="2392" y="2084"/>
                    </a:lnTo>
                    <a:lnTo>
                      <a:pt x="2370" y="2053"/>
                    </a:lnTo>
                    <a:lnTo>
                      <a:pt x="2359" y="2012"/>
                    </a:lnTo>
                    <a:lnTo>
                      <a:pt x="2357" y="1971"/>
                    </a:lnTo>
                    <a:lnTo>
                      <a:pt x="2363" y="1936"/>
                    </a:lnTo>
                    <a:lnTo>
                      <a:pt x="2361" y="1906"/>
                    </a:lnTo>
                    <a:lnTo>
                      <a:pt x="2329" y="1895"/>
                    </a:lnTo>
                    <a:lnTo>
                      <a:pt x="2322" y="1879"/>
                    </a:lnTo>
                    <a:lnTo>
                      <a:pt x="2320" y="1860"/>
                    </a:lnTo>
                    <a:lnTo>
                      <a:pt x="2327" y="1830"/>
                    </a:lnTo>
                    <a:lnTo>
                      <a:pt x="2347" y="1805"/>
                    </a:lnTo>
                    <a:lnTo>
                      <a:pt x="2388" y="1775"/>
                    </a:lnTo>
                    <a:lnTo>
                      <a:pt x="2379" y="1741"/>
                    </a:lnTo>
                    <a:lnTo>
                      <a:pt x="2338" y="1646"/>
                    </a:lnTo>
                    <a:lnTo>
                      <a:pt x="2334" y="1625"/>
                    </a:lnTo>
                    <a:lnTo>
                      <a:pt x="2336" y="1607"/>
                    </a:lnTo>
                    <a:lnTo>
                      <a:pt x="2374" y="1605"/>
                    </a:lnTo>
                    <a:lnTo>
                      <a:pt x="2363" y="1564"/>
                    </a:lnTo>
                    <a:lnTo>
                      <a:pt x="2336" y="1558"/>
                    </a:lnTo>
                    <a:lnTo>
                      <a:pt x="2327" y="1515"/>
                    </a:lnTo>
                    <a:lnTo>
                      <a:pt x="2327" y="1454"/>
                    </a:lnTo>
                    <a:lnTo>
                      <a:pt x="2316" y="1447"/>
                    </a:lnTo>
                    <a:lnTo>
                      <a:pt x="2251" y="1447"/>
                    </a:lnTo>
                    <a:lnTo>
                      <a:pt x="2210" y="1510"/>
                    </a:lnTo>
                    <a:lnTo>
                      <a:pt x="2185" y="1525"/>
                    </a:lnTo>
                    <a:lnTo>
                      <a:pt x="2171" y="1517"/>
                    </a:lnTo>
                    <a:lnTo>
                      <a:pt x="2175" y="1433"/>
                    </a:lnTo>
                    <a:lnTo>
                      <a:pt x="2189" y="1389"/>
                    </a:lnTo>
                    <a:lnTo>
                      <a:pt x="2205" y="1374"/>
                    </a:lnTo>
                    <a:lnTo>
                      <a:pt x="2218" y="1349"/>
                    </a:lnTo>
                    <a:lnTo>
                      <a:pt x="2244" y="1334"/>
                    </a:lnTo>
                    <a:lnTo>
                      <a:pt x="2251" y="1323"/>
                    </a:lnTo>
                    <a:lnTo>
                      <a:pt x="2259" y="1286"/>
                    </a:lnTo>
                    <a:lnTo>
                      <a:pt x="2282" y="1253"/>
                    </a:lnTo>
                    <a:lnTo>
                      <a:pt x="2368" y="1160"/>
                    </a:lnTo>
                    <a:lnTo>
                      <a:pt x="2354" y="1140"/>
                    </a:lnTo>
                    <a:lnTo>
                      <a:pt x="2370" y="1115"/>
                    </a:lnTo>
                    <a:lnTo>
                      <a:pt x="2435" y="1120"/>
                    </a:lnTo>
                    <a:lnTo>
                      <a:pt x="2460" y="1107"/>
                    </a:lnTo>
                    <a:lnTo>
                      <a:pt x="2487" y="1085"/>
                    </a:lnTo>
                    <a:lnTo>
                      <a:pt x="2480" y="1074"/>
                    </a:lnTo>
                    <a:lnTo>
                      <a:pt x="2474" y="1038"/>
                    </a:lnTo>
                    <a:lnTo>
                      <a:pt x="2478" y="935"/>
                    </a:lnTo>
                    <a:lnTo>
                      <a:pt x="2507" y="844"/>
                    </a:lnTo>
                    <a:lnTo>
                      <a:pt x="2516" y="797"/>
                    </a:lnTo>
                    <a:lnTo>
                      <a:pt x="2582" y="712"/>
                    </a:lnTo>
                    <a:lnTo>
                      <a:pt x="2591" y="669"/>
                    </a:lnTo>
                    <a:lnTo>
                      <a:pt x="2539" y="646"/>
                    </a:lnTo>
                    <a:lnTo>
                      <a:pt x="2390" y="602"/>
                    </a:lnTo>
                    <a:lnTo>
                      <a:pt x="2318" y="594"/>
                    </a:lnTo>
                    <a:lnTo>
                      <a:pt x="2295" y="556"/>
                    </a:lnTo>
                    <a:lnTo>
                      <a:pt x="2271" y="528"/>
                    </a:lnTo>
                    <a:lnTo>
                      <a:pt x="2222" y="489"/>
                    </a:lnTo>
                    <a:lnTo>
                      <a:pt x="2175" y="493"/>
                    </a:lnTo>
                    <a:lnTo>
                      <a:pt x="2115" y="475"/>
                    </a:lnTo>
                    <a:lnTo>
                      <a:pt x="2083" y="482"/>
                    </a:lnTo>
                    <a:lnTo>
                      <a:pt x="2042" y="473"/>
                    </a:lnTo>
                    <a:lnTo>
                      <a:pt x="2013" y="446"/>
                    </a:lnTo>
                    <a:lnTo>
                      <a:pt x="1970" y="424"/>
                    </a:lnTo>
                    <a:lnTo>
                      <a:pt x="1980" y="402"/>
                    </a:lnTo>
                    <a:lnTo>
                      <a:pt x="1961" y="392"/>
                    </a:lnTo>
                    <a:lnTo>
                      <a:pt x="1961" y="305"/>
                    </a:lnTo>
                    <a:lnTo>
                      <a:pt x="1939" y="305"/>
                    </a:lnTo>
                    <a:lnTo>
                      <a:pt x="1914" y="335"/>
                    </a:lnTo>
                    <a:lnTo>
                      <a:pt x="1898" y="362"/>
                    </a:lnTo>
                    <a:lnTo>
                      <a:pt x="1860" y="362"/>
                    </a:lnTo>
                    <a:lnTo>
                      <a:pt x="1824" y="347"/>
                    </a:lnTo>
                    <a:lnTo>
                      <a:pt x="1814" y="288"/>
                    </a:lnTo>
                    <a:lnTo>
                      <a:pt x="1806" y="258"/>
                    </a:lnTo>
                    <a:lnTo>
                      <a:pt x="1786" y="237"/>
                    </a:lnTo>
                    <a:lnTo>
                      <a:pt x="1738" y="223"/>
                    </a:lnTo>
                    <a:lnTo>
                      <a:pt x="1687" y="190"/>
                    </a:lnTo>
                    <a:lnTo>
                      <a:pt x="1648" y="180"/>
                    </a:lnTo>
                    <a:lnTo>
                      <a:pt x="1614" y="110"/>
                    </a:lnTo>
                    <a:lnTo>
                      <a:pt x="1573" y="114"/>
                    </a:lnTo>
                    <a:lnTo>
                      <a:pt x="1530" y="94"/>
                    </a:lnTo>
                    <a:lnTo>
                      <a:pt x="1522" y="60"/>
                    </a:lnTo>
                    <a:lnTo>
                      <a:pt x="1522" y="0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64" name="Freeform 139"/>
            <p:cNvSpPr>
              <a:spLocks noChangeAspect="1"/>
            </p:cNvSpPr>
            <p:nvPr/>
          </p:nvSpPr>
          <p:spPr bwMode="gray">
            <a:xfrm>
              <a:off x="5917610" y="3342591"/>
              <a:ext cx="11127" cy="11135"/>
            </a:xfrm>
            <a:custGeom>
              <a:avLst/>
              <a:gdLst/>
              <a:ahLst/>
              <a:cxnLst>
                <a:cxn ang="0">
                  <a:pos x="47" y="2"/>
                </a:cxn>
                <a:cxn ang="0">
                  <a:pos x="54" y="5"/>
                </a:cxn>
                <a:cxn ang="0">
                  <a:pos x="56" y="0"/>
                </a:cxn>
                <a:cxn ang="0">
                  <a:pos x="66" y="31"/>
                </a:cxn>
                <a:cxn ang="0">
                  <a:pos x="43" y="55"/>
                </a:cxn>
                <a:cxn ang="0">
                  <a:pos x="27" y="66"/>
                </a:cxn>
                <a:cxn ang="0">
                  <a:pos x="0" y="49"/>
                </a:cxn>
                <a:cxn ang="0">
                  <a:pos x="13" y="23"/>
                </a:cxn>
                <a:cxn ang="0">
                  <a:pos x="47" y="2"/>
                </a:cxn>
              </a:cxnLst>
              <a:rect l="0" t="0" r="r" b="b"/>
              <a:pathLst>
                <a:path w="66" h="66">
                  <a:moveTo>
                    <a:pt x="47" y="2"/>
                  </a:moveTo>
                  <a:lnTo>
                    <a:pt x="54" y="5"/>
                  </a:lnTo>
                  <a:lnTo>
                    <a:pt x="56" y="0"/>
                  </a:lnTo>
                  <a:lnTo>
                    <a:pt x="66" y="31"/>
                  </a:lnTo>
                  <a:lnTo>
                    <a:pt x="43" y="55"/>
                  </a:lnTo>
                  <a:lnTo>
                    <a:pt x="27" y="66"/>
                  </a:lnTo>
                  <a:lnTo>
                    <a:pt x="0" y="49"/>
                  </a:lnTo>
                  <a:lnTo>
                    <a:pt x="13" y="23"/>
                  </a:lnTo>
                  <a:lnTo>
                    <a:pt x="47" y="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65" name="Freeform 140"/>
            <p:cNvSpPr>
              <a:spLocks noChangeAspect="1"/>
            </p:cNvSpPr>
            <p:nvPr/>
          </p:nvSpPr>
          <p:spPr bwMode="gray">
            <a:xfrm>
              <a:off x="5957059" y="3304124"/>
              <a:ext cx="34392" cy="30369"/>
            </a:xfrm>
            <a:custGeom>
              <a:avLst/>
              <a:gdLst/>
              <a:ahLst/>
              <a:cxnLst>
                <a:cxn ang="0">
                  <a:pos x="161" y="7"/>
                </a:cxn>
                <a:cxn ang="0">
                  <a:pos x="152" y="42"/>
                </a:cxn>
                <a:cxn ang="0">
                  <a:pos x="154" y="56"/>
                </a:cxn>
                <a:cxn ang="0">
                  <a:pos x="186" y="56"/>
                </a:cxn>
                <a:cxn ang="0">
                  <a:pos x="203" y="87"/>
                </a:cxn>
                <a:cxn ang="0">
                  <a:pos x="186" y="141"/>
                </a:cxn>
                <a:cxn ang="0">
                  <a:pos x="145" y="183"/>
                </a:cxn>
                <a:cxn ang="0">
                  <a:pos x="87" y="147"/>
                </a:cxn>
                <a:cxn ang="0">
                  <a:pos x="74" y="118"/>
                </a:cxn>
                <a:cxn ang="0">
                  <a:pos x="43" y="119"/>
                </a:cxn>
                <a:cxn ang="0">
                  <a:pos x="22" y="131"/>
                </a:cxn>
                <a:cxn ang="0">
                  <a:pos x="0" y="105"/>
                </a:cxn>
                <a:cxn ang="0">
                  <a:pos x="36" y="62"/>
                </a:cxn>
                <a:cxn ang="0">
                  <a:pos x="158" y="0"/>
                </a:cxn>
                <a:cxn ang="0">
                  <a:pos x="164" y="0"/>
                </a:cxn>
                <a:cxn ang="0">
                  <a:pos x="161" y="7"/>
                </a:cxn>
              </a:cxnLst>
              <a:rect l="0" t="0" r="r" b="b"/>
              <a:pathLst>
                <a:path w="203" h="183">
                  <a:moveTo>
                    <a:pt x="161" y="7"/>
                  </a:moveTo>
                  <a:lnTo>
                    <a:pt x="152" y="42"/>
                  </a:lnTo>
                  <a:lnTo>
                    <a:pt x="154" y="56"/>
                  </a:lnTo>
                  <a:lnTo>
                    <a:pt x="186" y="56"/>
                  </a:lnTo>
                  <a:lnTo>
                    <a:pt x="203" y="87"/>
                  </a:lnTo>
                  <a:lnTo>
                    <a:pt x="186" y="141"/>
                  </a:lnTo>
                  <a:lnTo>
                    <a:pt x="145" y="183"/>
                  </a:lnTo>
                  <a:lnTo>
                    <a:pt x="87" y="147"/>
                  </a:lnTo>
                  <a:lnTo>
                    <a:pt x="74" y="118"/>
                  </a:lnTo>
                  <a:lnTo>
                    <a:pt x="43" y="119"/>
                  </a:lnTo>
                  <a:lnTo>
                    <a:pt x="22" y="131"/>
                  </a:lnTo>
                  <a:lnTo>
                    <a:pt x="0" y="105"/>
                  </a:lnTo>
                  <a:lnTo>
                    <a:pt x="36" y="62"/>
                  </a:lnTo>
                  <a:lnTo>
                    <a:pt x="158" y="0"/>
                  </a:lnTo>
                  <a:lnTo>
                    <a:pt x="164" y="0"/>
                  </a:lnTo>
                  <a:lnTo>
                    <a:pt x="161" y="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66" name="Freeform 141"/>
            <p:cNvSpPr>
              <a:spLocks noChangeAspect="1"/>
            </p:cNvSpPr>
            <p:nvPr/>
          </p:nvSpPr>
          <p:spPr bwMode="gray">
            <a:xfrm>
              <a:off x="6006624" y="3300075"/>
              <a:ext cx="14161" cy="9111"/>
            </a:xfrm>
            <a:custGeom>
              <a:avLst/>
              <a:gdLst/>
              <a:ahLst/>
              <a:cxnLst>
                <a:cxn ang="0">
                  <a:pos x="71" y="13"/>
                </a:cxn>
                <a:cxn ang="0">
                  <a:pos x="76" y="13"/>
                </a:cxn>
                <a:cxn ang="0">
                  <a:pos x="78" y="24"/>
                </a:cxn>
                <a:cxn ang="0">
                  <a:pos x="80" y="58"/>
                </a:cxn>
                <a:cxn ang="0">
                  <a:pos x="60" y="58"/>
                </a:cxn>
                <a:cxn ang="0">
                  <a:pos x="27" y="46"/>
                </a:cxn>
                <a:cxn ang="0">
                  <a:pos x="0" y="18"/>
                </a:cxn>
                <a:cxn ang="0">
                  <a:pos x="15" y="2"/>
                </a:cxn>
                <a:cxn ang="0">
                  <a:pos x="49" y="0"/>
                </a:cxn>
                <a:cxn ang="0">
                  <a:pos x="62" y="4"/>
                </a:cxn>
                <a:cxn ang="0">
                  <a:pos x="71" y="13"/>
                </a:cxn>
              </a:cxnLst>
              <a:rect l="0" t="0" r="r" b="b"/>
              <a:pathLst>
                <a:path w="80" h="58">
                  <a:moveTo>
                    <a:pt x="71" y="13"/>
                  </a:moveTo>
                  <a:lnTo>
                    <a:pt x="76" y="13"/>
                  </a:lnTo>
                  <a:lnTo>
                    <a:pt x="78" y="24"/>
                  </a:lnTo>
                  <a:lnTo>
                    <a:pt x="80" y="58"/>
                  </a:lnTo>
                  <a:lnTo>
                    <a:pt x="60" y="58"/>
                  </a:lnTo>
                  <a:lnTo>
                    <a:pt x="27" y="46"/>
                  </a:lnTo>
                  <a:lnTo>
                    <a:pt x="0" y="18"/>
                  </a:lnTo>
                  <a:lnTo>
                    <a:pt x="15" y="2"/>
                  </a:lnTo>
                  <a:lnTo>
                    <a:pt x="49" y="0"/>
                  </a:lnTo>
                  <a:lnTo>
                    <a:pt x="62" y="4"/>
                  </a:lnTo>
                  <a:lnTo>
                    <a:pt x="71" y="1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67" name="Freeform 142"/>
            <p:cNvSpPr>
              <a:spLocks noChangeAspect="1"/>
            </p:cNvSpPr>
            <p:nvPr/>
          </p:nvSpPr>
          <p:spPr bwMode="gray">
            <a:xfrm>
              <a:off x="5550428" y="3207956"/>
              <a:ext cx="111267" cy="224728"/>
            </a:xfrm>
            <a:custGeom>
              <a:avLst/>
              <a:gdLst/>
              <a:ahLst/>
              <a:cxnLst>
                <a:cxn ang="0">
                  <a:pos x="406" y="1224"/>
                </a:cxn>
                <a:cxn ang="0">
                  <a:pos x="433" y="1146"/>
                </a:cxn>
                <a:cxn ang="0">
                  <a:pos x="510" y="1072"/>
                </a:cxn>
                <a:cxn ang="0">
                  <a:pos x="465" y="992"/>
                </a:cxn>
                <a:cxn ang="0">
                  <a:pos x="454" y="890"/>
                </a:cxn>
                <a:cxn ang="0">
                  <a:pos x="494" y="811"/>
                </a:cxn>
                <a:cxn ang="0">
                  <a:pos x="441" y="724"/>
                </a:cxn>
                <a:cxn ang="0">
                  <a:pos x="461" y="641"/>
                </a:cxn>
                <a:cxn ang="0">
                  <a:pos x="537" y="587"/>
                </a:cxn>
                <a:cxn ang="0">
                  <a:pos x="514" y="513"/>
                </a:cxn>
                <a:cxn ang="0">
                  <a:pos x="537" y="432"/>
                </a:cxn>
                <a:cxn ang="0">
                  <a:pos x="546" y="327"/>
                </a:cxn>
                <a:cxn ang="0">
                  <a:pos x="631" y="209"/>
                </a:cxn>
                <a:cxn ang="0">
                  <a:pos x="661" y="125"/>
                </a:cxn>
                <a:cxn ang="0">
                  <a:pos x="611" y="55"/>
                </a:cxn>
                <a:cxn ang="0">
                  <a:pos x="490" y="41"/>
                </a:cxn>
                <a:cxn ang="0">
                  <a:pos x="352" y="58"/>
                </a:cxn>
                <a:cxn ang="0">
                  <a:pos x="275" y="46"/>
                </a:cxn>
                <a:cxn ang="0">
                  <a:pos x="219" y="9"/>
                </a:cxn>
                <a:cxn ang="0">
                  <a:pos x="133" y="71"/>
                </a:cxn>
                <a:cxn ang="0">
                  <a:pos x="172" y="278"/>
                </a:cxn>
                <a:cxn ang="0">
                  <a:pos x="142" y="389"/>
                </a:cxn>
                <a:cxn ang="0">
                  <a:pos x="119" y="483"/>
                </a:cxn>
                <a:cxn ang="0">
                  <a:pos x="106" y="578"/>
                </a:cxn>
                <a:cxn ang="0">
                  <a:pos x="61" y="690"/>
                </a:cxn>
                <a:cxn ang="0">
                  <a:pos x="16" y="823"/>
                </a:cxn>
                <a:cxn ang="0">
                  <a:pos x="3" y="889"/>
                </a:cxn>
                <a:cxn ang="0">
                  <a:pos x="70" y="968"/>
                </a:cxn>
                <a:cxn ang="0">
                  <a:pos x="151" y="947"/>
                </a:cxn>
                <a:cxn ang="0">
                  <a:pos x="137" y="979"/>
                </a:cxn>
                <a:cxn ang="0">
                  <a:pos x="131" y="1082"/>
                </a:cxn>
                <a:cxn ang="0">
                  <a:pos x="137" y="1191"/>
                </a:cxn>
                <a:cxn ang="0">
                  <a:pos x="110" y="1272"/>
                </a:cxn>
                <a:cxn ang="0">
                  <a:pos x="119" y="1326"/>
                </a:cxn>
                <a:cxn ang="0">
                  <a:pos x="205" y="1314"/>
                </a:cxn>
                <a:cxn ang="0">
                  <a:pos x="287" y="1328"/>
                </a:cxn>
                <a:cxn ang="0">
                  <a:pos x="361" y="1317"/>
                </a:cxn>
                <a:cxn ang="0">
                  <a:pos x="420" y="1287"/>
                </a:cxn>
              </a:cxnLst>
              <a:rect l="0" t="0" r="r" b="b"/>
              <a:pathLst>
                <a:path w="661" h="1328">
                  <a:moveTo>
                    <a:pt x="420" y="1287"/>
                  </a:moveTo>
                  <a:lnTo>
                    <a:pt x="406" y="1224"/>
                  </a:lnTo>
                  <a:lnTo>
                    <a:pt x="404" y="1184"/>
                  </a:lnTo>
                  <a:lnTo>
                    <a:pt x="433" y="1146"/>
                  </a:lnTo>
                  <a:lnTo>
                    <a:pt x="485" y="1105"/>
                  </a:lnTo>
                  <a:lnTo>
                    <a:pt x="510" y="1072"/>
                  </a:lnTo>
                  <a:lnTo>
                    <a:pt x="498" y="1030"/>
                  </a:lnTo>
                  <a:lnTo>
                    <a:pt x="465" y="992"/>
                  </a:lnTo>
                  <a:lnTo>
                    <a:pt x="451" y="943"/>
                  </a:lnTo>
                  <a:lnTo>
                    <a:pt x="454" y="890"/>
                  </a:lnTo>
                  <a:lnTo>
                    <a:pt x="481" y="845"/>
                  </a:lnTo>
                  <a:lnTo>
                    <a:pt x="494" y="811"/>
                  </a:lnTo>
                  <a:lnTo>
                    <a:pt x="485" y="792"/>
                  </a:lnTo>
                  <a:lnTo>
                    <a:pt x="441" y="724"/>
                  </a:lnTo>
                  <a:lnTo>
                    <a:pt x="428" y="665"/>
                  </a:lnTo>
                  <a:lnTo>
                    <a:pt x="461" y="641"/>
                  </a:lnTo>
                  <a:lnTo>
                    <a:pt x="502" y="629"/>
                  </a:lnTo>
                  <a:lnTo>
                    <a:pt x="537" y="587"/>
                  </a:lnTo>
                  <a:lnTo>
                    <a:pt x="539" y="551"/>
                  </a:lnTo>
                  <a:lnTo>
                    <a:pt x="514" y="513"/>
                  </a:lnTo>
                  <a:lnTo>
                    <a:pt x="514" y="486"/>
                  </a:lnTo>
                  <a:lnTo>
                    <a:pt x="537" y="432"/>
                  </a:lnTo>
                  <a:lnTo>
                    <a:pt x="546" y="377"/>
                  </a:lnTo>
                  <a:lnTo>
                    <a:pt x="546" y="327"/>
                  </a:lnTo>
                  <a:lnTo>
                    <a:pt x="551" y="290"/>
                  </a:lnTo>
                  <a:lnTo>
                    <a:pt x="631" y="209"/>
                  </a:lnTo>
                  <a:lnTo>
                    <a:pt x="661" y="155"/>
                  </a:lnTo>
                  <a:lnTo>
                    <a:pt x="661" y="125"/>
                  </a:lnTo>
                  <a:lnTo>
                    <a:pt x="631" y="93"/>
                  </a:lnTo>
                  <a:lnTo>
                    <a:pt x="611" y="55"/>
                  </a:lnTo>
                  <a:lnTo>
                    <a:pt x="553" y="43"/>
                  </a:lnTo>
                  <a:lnTo>
                    <a:pt x="490" y="41"/>
                  </a:lnTo>
                  <a:lnTo>
                    <a:pt x="441" y="66"/>
                  </a:lnTo>
                  <a:lnTo>
                    <a:pt x="352" y="58"/>
                  </a:lnTo>
                  <a:lnTo>
                    <a:pt x="303" y="63"/>
                  </a:lnTo>
                  <a:lnTo>
                    <a:pt x="275" y="46"/>
                  </a:lnTo>
                  <a:lnTo>
                    <a:pt x="271" y="0"/>
                  </a:lnTo>
                  <a:lnTo>
                    <a:pt x="219" y="9"/>
                  </a:lnTo>
                  <a:lnTo>
                    <a:pt x="164" y="32"/>
                  </a:lnTo>
                  <a:lnTo>
                    <a:pt x="133" y="71"/>
                  </a:lnTo>
                  <a:lnTo>
                    <a:pt x="164" y="237"/>
                  </a:lnTo>
                  <a:lnTo>
                    <a:pt x="172" y="278"/>
                  </a:lnTo>
                  <a:lnTo>
                    <a:pt x="158" y="305"/>
                  </a:lnTo>
                  <a:lnTo>
                    <a:pt x="142" y="389"/>
                  </a:lnTo>
                  <a:lnTo>
                    <a:pt x="131" y="422"/>
                  </a:lnTo>
                  <a:lnTo>
                    <a:pt x="119" y="483"/>
                  </a:lnTo>
                  <a:lnTo>
                    <a:pt x="115" y="539"/>
                  </a:lnTo>
                  <a:lnTo>
                    <a:pt x="106" y="578"/>
                  </a:lnTo>
                  <a:lnTo>
                    <a:pt x="84" y="645"/>
                  </a:lnTo>
                  <a:lnTo>
                    <a:pt x="61" y="690"/>
                  </a:lnTo>
                  <a:lnTo>
                    <a:pt x="16" y="755"/>
                  </a:lnTo>
                  <a:lnTo>
                    <a:pt x="16" y="823"/>
                  </a:lnTo>
                  <a:lnTo>
                    <a:pt x="0" y="878"/>
                  </a:lnTo>
                  <a:lnTo>
                    <a:pt x="3" y="889"/>
                  </a:lnTo>
                  <a:lnTo>
                    <a:pt x="34" y="908"/>
                  </a:lnTo>
                  <a:lnTo>
                    <a:pt x="70" y="968"/>
                  </a:lnTo>
                  <a:lnTo>
                    <a:pt x="97" y="956"/>
                  </a:lnTo>
                  <a:lnTo>
                    <a:pt x="151" y="947"/>
                  </a:lnTo>
                  <a:lnTo>
                    <a:pt x="149" y="963"/>
                  </a:lnTo>
                  <a:lnTo>
                    <a:pt x="137" y="979"/>
                  </a:lnTo>
                  <a:lnTo>
                    <a:pt x="140" y="1038"/>
                  </a:lnTo>
                  <a:lnTo>
                    <a:pt x="131" y="1082"/>
                  </a:lnTo>
                  <a:lnTo>
                    <a:pt x="137" y="1107"/>
                  </a:lnTo>
                  <a:lnTo>
                    <a:pt x="137" y="1191"/>
                  </a:lnTo>
                  <a:lnTo>
                    <a:pt x="131" y="1224"/>
                  </a:lnTo>
                  <a:lnTo>
                    <a:pt x="110" y="1272"/>
                  </a:lnTo>
                  <a:lnTo>
                    <a:pt x="108" y="1312"/>
                  </a:lnTo>
                  <a:lnTo>
                    <a:pt x="119" y="1326"/>
                  </a:lnTo>
                  <a:lnTo>
                    <a:pt x="160" y="1314"/>
                  </a:lnTo>
                  <a:lnTo>
                    <a:pt x="205" y="1314"/>
                  </a:lnTo>
                  <a:lnTo>
                    <a:pt x="253" y="1317"/>
                  </a:lnTo>
                  <a:lnTo>
                    <a:pt x="287" y="1328"/>
                  </a:lnTo>
                  <a:lnTo>
                    <a:pt x="328" y="1328"/>
                  </a:lnTo>
                  <a:lnTo>
                    <a:pt x="361" y="1317"/>
                  </a:lnTo>
                  <a:lnTo>
                    <a:pt x="388" y="1299"/>
                  </a:lnTo>
                  <a:lnTo>
                    <a:pt x="420" y="128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68" name="Freeform 143"/>
            <p:cNvSpPr>
              <a:spLocks noChangeAspect="1"/>
            </p:cNvSpPr>
            <p:nvPr/>
          </p:nvSpPr>
          <p:spPr bwMode="gray">
            <a:xfrm>
              <a:off x="6077430" y="2936663"/>
              <a:ext cx="151728" cy="89081"/>
            </a:xfrm>
            <a:custGeom>
              <a:avLst/>
              <a:gdLst/>
              <a:ahLst/>
              <a:cxnLst>
                <a:cxn ang="0">
                  <a:pos x="192" y="492"/>
                </a:cxn>
                <a:cxn ang="0">
                  <a:pos x="156" y="443"/>
                </a:cxn>
                <a:cxn ang="0">
                  <a:pos x="145" y="375"/>
                </a:cxn>
                <a:cxn ang="0">
                  <a:pos x="39" y="438"/>
                </a:cxn>
                <a:cxn ang="0">
                  <a:pos x="0" y="445"/>
                </a:cxn>
                <a:cxn ang="0">
                  <a:pos x="18" y="317"/>
                </a:cxn>
                <a:cxn ang="0">
                  <a:pos x="47" y="278"/>
                </a:cxn>
                <a:cxn ang="0">
                  <a:pos x="80" y="252"/>
                </a:cxn>
                <a:cxn ang="0">
                  <a:pos x="111" y="182"/>
                </a:cxn>
                <a:cxn ang="0">
                  <a:pos x="183" y="68"/>
                </a:cxn>
                <a:cxn ang="0">
                  <a:pos x="264" y="48"/>
                </a:cxn>
                <a:cxn ang="0">
                  <a:pos x="316" y="13"/>
                </a:cxn>
                <a:cxn ang="0">
                  <a:pos x="474" y="21"/>
                </a:cxn>
                <a:cxn ang="0">
                  <a:pos x="643" y="21"/>
                </a:cxn>
                <a:cxn ang="0">
                  <a:pos x="736" y="81"/>
                </a:cxn>
                <a:cxn ang="0">
                  <a:pos x="720" y="152"/>
                </a:cxn>
                <a:cxn ang="0">
                  <a:pos x="771" y="213"/>
                </a:cxn>
                <a:cxn ang="0">
                  <a:pos x="845" y="235"/>
                </a:cxn>
                <a:cxn ang="0">
                  <a:pos x="902" y="241"/>
                </a:cxn>
                <a:cxn ang="0">
                  <a:pos x="893" y="306"/>
                </a:cxn>
                <a:cxn ang="0">
                  <a:pos x="837" y="318"/>
                </a:cxn>
                <a:cxn ang="0">
                  <a:pos x="835" y="370"/>
                </a:cxn>
                <a:cxn ang="0">
                  <a:pos x="839" y="409"/>
                </a:cxn>
                <a:cxn ang="0">
                  <a:pos x="720" y="391"/>
                </a:cxn>
                <a:cxn ang="0">
                  <a:pos x="670" y="358"/>
                </a:cxn>
                <a:cxn ang="0">
                  <a:pos x="622" y="470"/>
                </a:cxn>
                <a:cxn ang="0">
                  <a:pos x="605" y="521"/>
                </a:cxn>
                <a:cxn ang="0">
                  <a:pos x="558" y="476"/>
                </a:cxn>
                <a:cxn ang="0">
                  <a:pos x="491" y="373"/>
                </a:cxn>
                <a:cxn ang="0">
                  <a:pos x="428" y="425"/>
                </a:cxn>
                <a:cxn ang="0">
                  <a:pos x="415" y="476"/>
                </a:cxn>
                <a:cxn ang="0">
                  <a:pos x="327" y="508"/>
                </a:cxn>
                <a:cxn ang="0">
                  <a:pos x="203" y="533"/>
                </a:cxn>
              </a:cxnLst>
              <a:rect l="0" t="0" r="r" b="b"/>
              <a:pathLst>
                <a:path w="902" h="533">
                  <a:moveTo>
                    <a:pt x="203" y="533"/>
                  </a:moveTo>
                  <a:lnTo>
                    <a:pt x="192" y="492"/>
                  </a:lnTo>
                  <a:lnTo>
                    <a:pt x="165" y="486"/>
                  </a:lnTo>
                  <a:lnTo>
                    <a:pt x="156" y="443"/>
                  </a:lnTo>
                  <a:lnTo>
                    <a:pt x="156" y="382"/>
                  </a:lnTo>
                  <a:lnTo>
                    <a:pt x="145" y="375"/>
                  </a:lnTo>
                  <a:lnTo>
                    <a:pt x="80" y="375"/>
                  </a:lnTo>
                  <a:lnTo>
                    <a:pt x="39" y="438"/>
                  </a:lnTo>
                  <a:lnTo>
                    <a:pt x="14" y="453"/>
                  </a:lnTo>
                  <a:lnTo>
                    <a:pt x="0" y="445"/>
                  </a:lnTo>
                  <a:lnTo>
                    <a:pt x="4" y="362"/>
                  </a:lnTo>
                  <a:lnTo>
                    <a:pt x="18" y="317"/>
                  </a:lnTo>
                  <a:lnTo>
                    <a:pt x="34" y="302"/>
                  </a:lnTo>
                  <a:lnTo>
                    <a:pt x="47" y="278"/>
                  </a:lnTo>
                  <a:lnTo>
                    <a:pt x="73" y="263"/>
                  </a:lnTo>
                  <a:lnTo>
                    <a:pt x="80" y="252"/>
                  </a:lnTo>
                  <a:lnTo>
                    <a:pt x="88" y="214"/>
                  </a:lnTo>
                  <a:lnTo>
                    <a:pt x="111" y="182"/>
                  </a:lnTo>
                  <a:lnTo>
                    <a:pt x="197" y="89"/>
                  </a:lnTo>
                  <a:lnTo>
                    <a:pt x="183" y="68"/>
                  </a:lnTo>
                  <a:lnTo>
                    <a:pt x="199" y="43"/>
                  </a:lnTo>
                  <a:lnTo>
                    <a:pt x="264" y="48"/>
                  </a:lnTo>
                  <a:lnTo>
                    <a:pt x="289" y="36"/>
                  </a:lnTo>
                  <a:lnTo>
                    <a:pt x="316" y="13"/>
                  </a:lnTo>
                  <a:lnTo>
                    <a:pt x="344" y="36"/>
                  </a:lnTo>
                  <a:lnTo>
                    <a:pt x="474" y="21"/>
                  </a:lnTo>
                  <a:lnTo>
                    <a:pt x="569" y="0"/>
                  </a:lnTo>
                  <a:lnTo>
                    <a:pt x="643" y="21"/>
                  </a:lnTo>
                  <a:lnTo>
                    <a:pt x="709" y="51"/>
                  </a:lnTo>
                  <a:lnTo>
                    <a:pt x="736" y="81"/>
                  </a:lnTo>
                  <a:lnTo>
                    <a:pt x="725" y="116"/>
                  </a:lnTo>
                  <a:lnTo>
                    <a:pt x="720" y="152"/>
                  </a:lnTo>
                  <a:lnTo>
                    <a:pt x="749" y="197"/>
                  </a:lnTo>
                  <a:lnTo>
                    <a:pt x="771" y="213"/>
                  </a:lnTo>
                  <a:lnTo>
                    <a:pt x="811" y="231"/>
                  </a:lnTo>
                  <a:lnTo>
                    <a:pt x="845" y="235"/>
                  </a:lnTo>
                  <a:lnTo>
                    <a:pt x="873" y="220"/>
                  </a:lnTo>
                  <a:lnTo>
                    <a:pt x="902" y="241"/>
                  </a:lnTo>
                  <a:lnTo>
                    <a:pt x="890" y="281"/>
                  </a:lnTo>
                  <a:lnTo>
                    <a:pt x="893" y="306"/>
                  </a:lnTo>
                  <a:lnTo>
                    <a:pt x="878" y="317"/>
                  </a:lnTo>
                  <a:lnTo>
                    <a:pt x="837" y="318"/>
                  </a:lnTo>
                  <a:lnTo>
                    <a:pt x="831" y="343"/>
                  </a:lnTo>
                  <a:lnTo>
                    <a:pt x="835" y="370"/>
                  </a:lnTo>
                  <a:lnTo>
                    <a:pt x="846" y="391"/>
                  </a:lnTo>
                  <a:lnTo>
                    <a:pt x="839" y="409"/>
                  </a:lnTo>
                  <a:lnTo>
                    <a:pt x="762" y="391"/>
                  </a:lnTo>
                  <a:lnTo>
                    <a:pt x="720" y="391"/>
                  </a:lnTo>
                  <a:lnTo>
                    <a:pt x="698" y="370"/>
                  </a:lnTo>
                  <a:lnTo>
                    <a:pt x="670" y="358"/>
                  </a:lnTo>
                  <a:lnTo>
                    <a:pt x="662" y="398"/>
                  </a:lnTo>
                  <a:lnTo>
                    <a:pt x="622" y="470"/>
                  </a:lnTo>
                  <a:lnTo>
                    <a:pt x="614" y="506"/>
                  </a:lnTo>
                  <a:lnTo>
                    <a:pt x="605" y="521"/>
                  </a:lnTo>
                  <a:lnTo>
                    <a:pt x="580" y="506"/>
                  </a:lnTo>
                  <a:lnTo>
                    <a:pt x="558" y="476"/>
                  </a:lnTo>
                  <a:lnTo>
                    <a:pt x="514" y="445"/>
                  </a:lnTo>
                  <a:lnTo>
                    <a:pt x="491" y="373"/>
                  </a:lnTo>
                  <a:lnTo>
                    <a:pt x="450" y="396"/>
                  </a:lnTo>
                  <a:lnTo>
                    <a:pt x="428" y="425"/>
                  </a:lnTo>
                  <a:lnTo>
                    <a:pt x="428" y="458"/>
                  </a:lnTo>
                  <a:lnTo>
                    <a:pt x="415" y="476"/>
                  </a:lnTo>
                  <a:lnTo>
                    <a:pt x="374" y="511"/>
                  </a:lnTo>
                  <a:lnTo>
                    <a:pt x="327" y="508"/>
                  </a:lnTo>
                  <a:lnTo>
                    <a:pt x="235" y="530"/>
                  </a:lnTo>
                  <a:lnTo>
                    <a:pt x="203" y="53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69" name="Freeform 144"/>
            <p:cNvSpPr>
              <a:spLocks noChangeAspect="1"/>
            </p:cNvSpPr>
            <p:nvPr/>
          </p:nvSpPr>
          <p:spPr bwMode="gray">
            <a:xfrm>
              <a:off x="6332333" y="2976142"/>
              <a:ext cx="110256" cy="76934"/>
            </a:xfrm>
            <a:custGeom>
              <a:avLst/>
              <a:gdLst/>
              <a:ahLst/>
              <a:cxnLst>
                <a:cxn ang="0">
                  <a:pos x="510" y="16"/>
                </a:cxn>
                <a:cxn ang="0">
                  <a:pos x="438" y="36"/>
                </a:cxn>
                <a:cxn ang="0">
                  <a:pos x="405" y="69"/>
                </a:cxn>
                <a:cxn ang="0">
                  <a:pos x="283" y="66"/>
                </a:cxn>
                <a:cxn ang="0">
                  <a:pos x="219" y="126"/>
                </a:cxn>
                <a:cxn ang="0">
                  <a:pos x="51" y="114"/>
                </a:cxn>
                <a:cxn ang="0">
                  <a:pos x="0" y="178"/>
                </a:cxn>
                <a:cxn ang="0">
                  <a:pos x="10" y="202"/>
                </a:cxn>
                <a:cxn ang="0">
                  <a:pos x="20" y="223"/>
                </a:cxn>
                <a:cxn ang="0">
                  <a:pos x="34" y="278"/>
                </a:cxn>
                <a:cxn ang="0">
                  <a:pos x="43" y="315"/>
                </a:cxn>
                <a:cxn ang="0">
                  <a:pos x="81" y="347"/>
                </a:cxn>
                <a:cxn ang="0">
                  <a:pos x="104" y="369"/>
                </a:cxn>
                <a:cxn ang="0">
                  <a:pos x="86" y="396"/>
                </a:cxn>
                <a:cxn ang="0">
                  <a:pos x="47" y="396"/>
                </a:cxn>
                <a:cxn ang="0">
                  <a:pos x="51" y="434"/>
                </a:cxn>
                <a:cxn ang="0">
                  <a:pos x="113" y="413"/>
                </a:cxn>
                <a:cxn ang="0">
                  <a:pos x="197" y="430"/>
                </a:cxn>
                <a:cxn ang="0">
                  <a:pos x="236" y="373"/>
                </a:cxn>
                <a:cxn ang="0">
                  <a:pos x="295" y="441"/>
                </a:cxn>
                <a:cxn ang="0">
                  <a:pos x="306" y="426"/>
                </a:cxn>
                <a:cxn ang="0">
                  <a:pos x="328" y="438"/>
                </a:cxn>
                <a:cxn ang="0">
                  <a:pos x="358" y="459"/>
                </a:cxn>
                <a:cxn ang="0">
                  <a:pos x="374" y="400"/>
                </a:cxn>
                <a:cxn ang="0">
                  <a:pos x="375" y="363"/>
                </a:cxn>
                <a:cxn ang="0">
                  <a:pos x="447" y="326"/>
                </a:cxn>
                <a:cxn ang="0">
                  <a:pos x="464" y="255"/>
                </a:cxn>
                <a:cxn ang="0">
                  <a:pos x="439" y="217"/>
                </a:cxn>
                <a:cxn ang="0">
                  <a:pos x="525" y="172"/>
                </a:cxn>
                <a:cxn ang="0">
                  <a:pos x="539" y="144"/>
                </a:cxn>
                <a:cxn ang="0">
                  <a:pos x="578" y="149"/>
                </a:cxn>
                <a:cxn ang="0">
                  <a:pos x="573" y="120"/>
                </a:cxn>
                <a:cxn ang="0">
                  <a:pos x="587" y="89"/>
                </a:cxn>
                <a:cxn ang="0">
                  <a:pos x="634" y="114"/>
                </a:cxn>
                <a:cxn ang="0">
                  <a:pos x="650" y="114"/>
                </a:cxn>
                <a:cxn ang="0">
                  <a:pos x="596" y="16"/>
                </a:cxn>
                <a:cxn ang="0">
                  <a:pos x="542" y="0"/>
                </a:cxn>
              </a:cxnLst>
              <a:rect l="0" t="0" r="r" b="b"/>
              <a:pathLst>
                <a:path w="650" h="459">
                  <a:moveTo>
                    <a:pt x="542" y="0"/>
                  </a:moveTo>
                  <a:lnTo>
                    <a:pt x="510" y="16"/>
                  </a:lnTo>
                  <a:lnTo>
                    <a:pt x="504" y="44"/>
                  </a:lnTo>
                  <a:lnTo>
                    <a:pt x="438" y="36"/>
                  </a:lnTo>
                  <a:lnTo>
                    <a:pt x="422" y="38"/>
                  </a:lnTo>
                  <a:lnTo>
                    <a:pt x="405" y="69"/>
                  </a:lnTo>
                  <a:lnTo>
                    <a:pt x="332" y="53"/>
                  </a:lnTo>
                  <a:lnTo>
                    <a:pt x="283" y="66"/>
                  </a:lnTo>
                  <a:lnTo>
                    <a:pt x="252" y="106"/>
                  </a:lnTo>
                  <a:lnTo>
                    <a:pt x="219" y="126"/>
                  </a:lnTo>
                  <a:lnTo>
                    <a:pt x="110" y="114"/>
                  </a:lnTo>
                  <a:lnTo>
                    <a:pt x="51" y="114"/>
                  </a:lnTo>
                  <a:lnTo>
                    <a:pt x="12" y="151"/>
                  </a:lnTo>
                  <a:lnTo>
                    <a:pt x="0" y="178"/>
                  </a:lnTo>
                  <a:lnTo>
                    <a:pt x="0" y="196"/>
                  </a:lnTo>
                  <a:lnTo>
                    <a:pt x="10" y="202"/>
                  </a:lnTo>
                  <a:lnTo>
                    <a:pt x="30" y="198"/>
                  </a:lnTo>
                  <a:lnTo>
                    <a:pt x="20" y="223"/>
                  </a:lnTo>
                  <a:lnTo>
                    <a:pt x="16" y="254"/>
                  </a:lnTo>
                  <a:lnTo>
                    <a:pt x="34" y="278"/>
                  </a:lnTo>
                  <a:lnTo>
                    <a:pt x="34" y="306"/>
                  </a:lnTo>
                  <a:lnTo>
                    <a:pt x="43" y="315"/>
                  </a:lnTo>
                  <a:lnTo>
                    <a:pt x="73" y="328"/>
                  </a:lnTo>
                  <a:lnTo>
                    <a:pt x="81" y="347"/>
                  </a:lnTo>
                  <a:lnTo>
                    <a:pt x="95" y="353"/>
                  </a:lnTo>
                  <a:lnTo>
                    <a:pt x="104" y="369"/>
                  </a:lnTo>
                  <a:lnTo>
                    <a:pt x="100" y="385"/>
                  </a:lnTo>
                  <a:lnTo>
                    <a:pt x="86" y="396"/>
                  </a:lnTo>
                  <a:lnTo>
                    <a:pt x="66" y="400"/>
                  </a:lnTo>
                  <a:lnTo>
                    <a:pt x="47" y="396"/>
                  </a:lnTo>
                  <a:lnTo>
                    <a:pt x="23" y="412"/>
                  </a:lnTo>
                  <a:lnTo>
                    <a:pt x="51" y="434"/>
                  </a:lnTo>
                  <a:lnTo>
                    <a:pt x="105" y="433"/>
                  </a:lnTo>
                  <a:lnTo>
                    <a:pt x="113" y="413"/>
                  </a:lnTo>
                  <a:lnTo>
                    <a:pt x="133" y="432"/>
                  </a:lnTo>
                  <a:lnTo>
                    <a:pt x="197" y="430"/>
                  </a:lnTo>
                  <a:lnTo>
                    <a:pt x="225" y="372"/>
                  </a:lnTo>
                  <a:lnTo>
                    <a:pt x="236" y="373"/>
                  </a:lnTo>
                  <a:lnTo>
                    <a:pt x="279" y="443"/>
                  </a:lnTo>
                  <a:lnTo>
                    <a:pt x="295" y="441"/>
                  </a:lnTo>
                  <a:lnTo>
                    <a:pt x="296" y="425"/>
                  </a:lnTo>
                  <a:lnTo>
                    <a:pt x="306" y="426"/>
                  </a:lnTo>
                  <a:lnTo>
                    <a:pt x="312" y="436"/>
                  </a:lnTo>
                  <a:lnTo>
                    <a:pt x="328" y="438"/>
                  </a:lnTo>
                  <a:lnTo>
                    <a:pt x="346" y="459"/>
                  </a:lnTo>
                  <a:lnTo>
                    <a:pt x="358" y="459"/>
                  </a:lnTo>
                  <a:lnTo>
                    <a:pt x="377" y="445"/>
                  </a:lnTo>
                  <a:lnTo>
                    <a:pt x="374" y="400"/>
                  </a:lnTo>
                  <a:lnTo>
                    <a:pt x="388" y="381"/>
                  </a:lnTo>
                  <a:lnTo>
                    <a:pt x="375" y="363"/>
                  </a:lnTo>
                  <a:lnTo>
                    <a:pt x="415" y="328"/>
                  </a:lnTo>
                  <a:lnTo>
                    <a:pt x="447" y="326"/>
                  </a:lnTo>
                  <a:lnTo>
                    <a:pt x="463" y="298"/>
                  </a:lnTo>
                  <a:lnTo>
                    <a:pt x="464" y="255"/>
                  </a:lnTo>
                  <a:lnTo>
                    <a:pt x="440" y="232"/>
                  </a:lnTo>
                  <a:lnTo>
                    <a:pt x="439" y="217"/>
                  </a:lnTo>
                  <a:lnTo>
                    <a:pt x="451" y="196"/>
                  </a:lnTo>
                  <a:lnTo>
                    <a:pt x="525" y="172"/>
                  </a:lnTo>
                  <a:lnTo>
                    <a:pt x="536" y="161"/>
                  </a:lnTo>
                  <a:lnTo>
                    <a:pt x="539" y="144"/>
                  </a:lnTo>
                  <a:lnTo>
                    <a:pt x="565" y="144"/>
                  </a:lnTo>
                  <a:lnTo>
                    <a:pt x="578" y="149"/>
                  </a:lnTo>
                  <a:lnTo>
                    <a:pt x="580" y="145"/>
                  </a:lnTo>
                  <a:lnTo>
                    <a:pt x="573" y="120"/>
                  </a:lnTo>
                  <a:lnTo>
                    <a:pt x="573" y="103"/>
                  </a:lnTo>
                  <a:lnTo>
                    <a:pt x="587" y="89"/>
                  </a:lnTo>
                  <a:lnTo>
                    <a:pt x="601" y="90"/>
                  </a:lnTo>
                  <a:lnTo>
                    <a:pt x="634" y="114"/>
                  </a:lnTo>
                  <a:lnTo>
                    <a:pt x="646" y="107"/>
                  </a:lnTo>
                  <a:lnTo>
                    <a:pt x="650" y="114"/>
                  </a:lnTo>
                  <a:lnTo>
                    <a:pt x="616" y="65"/>
                  </a:lnTo>
                  <a:lnTo>
                    <a:pt x="596" y="16"/>
                  </a:lnTo>
                  <a:lnTo>
                    <a:pt x="569" y="1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0" name="Freeform 145"/>
            <p:cNvSpPr>
              <a:spLocks noChangeAspect="1"/>
            </p:cNvSpPr>
            <p:nvPr/>
          </p:nvSpPr>
          <p:spPr bwMode="gray">
            <a:xfrm>
              <a:off x="6412243" y="3051052"/>
              <a:ext cx="135544" cy="136659"/>
            </a:xfrm>
            <a:custGeom>
              <a:avLst/>
              <a:gdLst/>
              <a:ahLst/>
              <a:cxnLst>
                <a:cxn ang="0">
                  <a:pos x="542" y="781"/>
                </a:cxn>
                <a:cxn ang="0">
                  <a:pos x="481" y="723"/>
                </a:cxn>
                <a:cxn ang="0">
                  <a:pos x="426" y="677"/>
                </a:cxn>
                <a:cxn ang="0">
                  <a:pos x="368" y="673"/>
                </a:cxn>
                <a:cxn ang="0">
                  <a:pos x="305" y="526"/>
                </a:cxn>
                <a:cxn ang="0">
                  <a:pos x="195" y="427"/>
                </a:cxn>
                <a:cxn ang="0">
                  <a:pos x="132" y="352"/>
                </a:cxn>
                <a:cxn ang="0">
                  <a:pos x="87" y="276"/>
                </a:cxn>
                <a:cxn ang="0">
                  <a:pos x="80" y="226"/>
                </a:cxn>
                <a:cxn ang="0">
                  <a:pos x="28" y="154"/>
                </a:cxn>
                <a:cxn ang="0">
                  <a:pos x="13" y="112"/>
                </a:cxn>
                <a:cxn ang="0">
                  <a:pos x="31" y="5"/>
                </a:cxn>
                <a:cxn ang="0">
                  <a:pos x="116" y="75"/>
                </a:cxn>
                <a:cxn ang="0">
                  <a:pos x="230" y="20"/>
                </a:cxn>
                <a:cxn ang="0">
                  <a:pos x="296" y="35"/>
                </a:cxn>
                <a:cxn ang="0">
                  <a:pos x="335" y="39"/>
                </a:cxn>
                <a:cxn ang="0">
                  <a:pos x="403" y="41"/>
                </a:cxn>
                <a:cxn ang="0">
                  <a:pos x="467" y="38"/>
                </a:cxn>
                <a:cxn ang="0">
                  <a:pos x="504" y="60"/>
                </a:cxn>
                <a:cxn ang="0">
                  <a:pos x="570" y="71"/>
                </a:cxn>
                <a:cxn ang="0">
                  <a:pos x="604" y="57"/>
                </a:cxn>
                <a:cxn ang="0">
                  <a:pos x="625" y="110"/>
                </a:cxn>
                <a:cxn ang="0">
                  <a:pos x="698" y="106"/>
                </a:cxn>
                <a:cxn ang="0">
                  <a:pos x="745" y="133"/>
                </a:cxn>
                <a:cxn ang="0">
                  <a:pos x="709" y="217"/>
                </a:cxn>
                <a:cxn ang="0">
                  <a:pos x="706" y="240"/>
                </a:cxn>
                <a:cxn ang="0">
                  <a:pos x="715" y="287"/>
                </a:cxn>
                <a:cxn ang="0">
                  <a:pos x="744" y="302"/>
                </a:cxn>
                <a:cxn ang="0">
                  <a:pos x="772" y="328"/>
                </a:cxn>
                <a:cxn ang="0">
                  <a:pos x="791" y="351"/>
                </a:cxn>
                <a:cxn ang="0">
                  <a:pos x="786" y="381"/>
                </a:cxn>
                <a:cxn ang="0">
                  <a:pos x="728" y="371"/>
                </a:cxn>
                <a:cxn ang="0">
                  <a:pos x="751" y="409"/>
                </a:cxn>
                <a:cxn ang="0">
                  <a:pos x="781" y="475"/>
                </a:cxn>
                <a:cxn ang="0">
                  <a:pos x="757" y="482"/>
                </a:cxn>
                <a:cxn ang="0">
                  <a:pos x="721" y="505"/>
                </a:cxn>
                <a:cxn ang="0">
                  <a:pos x="689" y="510"/>
                </a:cxn>
                <a:cxn ang="0">
                  <a:pos x="660" y="514"/>
                </a:cxn>
                <a:cxn ang="0">
                  <a:pos x="681" y="549"/>
                </a:cxn>
                <a:cxn ang="0">
                  <a:pos x="684" y="589"/>
                </a:cxn>
                <a:cxn ang="0">
                  <a:pos x="663" y="562"/>
                </a:cxn>
                <a:cxn ang="0">
                  <a:pos x="609" y="584"/>
                </a:cxn>
                <a:cxn ang="0">
                  <a:pos x="598" y="639"/>
                </a:cxn>
                <a:cxn ang="0">
                  <a:pos x="564" y="659"/>
                </a:cxn>
                <a:cxn ang="0">
                  <a:pos x="559" y="707"/>
                </a:cxn>
                <a:cxn ang="0">
                  <a:pos x="578" y="753"/>
                </a:cxn>
              </a:cxnLst>
              <a:rect l="0" t="0" r="r" b="b"/>
              <a:pathLst>
                <a:path w="803" h="810">
                  <a:moveTo>
                    <a:pt x="558" y="810"/>
                  </a:moveTo>
                  <a:lnTo>
                    <a:pt x="559" y="783"/>
                  </a:lnTo>
                  <a:lnTo>
                    <a:pt x="542" y="781"/>
                  </a:lnTo>
                  <a:lnTo>
                    <a:pt x="543" y="762"/>
                  </a:lnTo>
                  <a:lnTo>
                    <a:pt x="513" y="757"/>
                  </a:lnTo>
                  <a:lnTo>
                    <a:pt x="481" y="723"/>
                  </a:lnTo>
                  <a:lnTo>
                    <a:pt x="456" y="719"/>
                  </a:lnTo>
                  <a:lnTo>
                    <a:pt x="428" y="696"/>
                  </a:lnTo>
                  <a:lnTo>
                    <a:pt x="426" y="677"/>
                  </a:lnTo>
                  <a:lnTo>
                    <a:pt x="399" y="674"/>
                  </a:lnTo>
                  <a:lnTo>
                    <a:pt x="372" y="690"/>
                  </a:lnTo>
                  <a:lnTo>
                    <a:pt x="368" y="673"/>
                  </a:lnTo>
                  <a:lnTo>
                    <a:pt x="395" y="657"/>
                  </a:lnTo>
                  <a:lnTo>
                    <a:pt x="311" y="568"/>
                  </a:lnTo>
                  <a:lnTo>
                    <a:pt x="305" y="526"/>
                  </a:lnTo>
                  <a:lnTo>
                    <a:pt x="290" y="511"/>
                  </a:lnTo>
                  <a:lnTo>
                    <a:pt x="270" y="503"/>
                  </a:lnTo>
                  <a:lnTo>
                    <a:pt x="195" y="427"/>
                  </a:lnTo>
                  <a:lnTo>
                    <a:pt x="193" y="409"/>
                  </a:lnTo>
                  <a:lnTo>
                    <a:pt x="158" y="360"/>
                  </a:lnTo>
                  <a:lnTo>
                    <a:pt x="132" y="352"/>
                  </a:lnTo>
                  <a:lnTo>
                    <a:pt x="101" y="303"/>
                  </a:lnTo>
                  <a:lnTo>
                    <a:pt x="84" y="303"/>
                  </a:lnTo>
                  <a:lnTo>
                    <a:pt x="87" y="276"/>
                  </a:lnTo>
                  <a:lnTo>
                    <a:pt x="95" y="267"/>
                  </a:lnTo>
                  <a:lnTo>
                    <a:pt x="80" y="247"/>
                  </a:lnTo>
                  <a:lnTo>
                    <a:pt x="80" y="226"/>
                  </a:lnTo>
                  <a:lnTo>
                    <a:pt x="60" y="203"/>
                  </a:lnTo>
                  <a:lnTo>
                    <a:pt x="45" y="158"/>
                  </a:lnTo>
                  <a:lnTo>
                    <a:pt x="28" y="154"/>
                  </a:lnTo>
                  <a:lnTo>
                    <a:pt x="0" y="130"/>
                  </a:lnTo>
                  <a:lnTo>
                    <a:pt x="1" y="121"/>
                  </a:lnTo>
                  <a:lnTo>
                    <a:pt x="13" y="112"/>
                  </a:lnTo>
                  <a:lnTo>
                    <a:pt x="9" y="98"/>
                  </a:lnTo>
                  <a:lnTo>
                    <a:pt x="10" y="27"/>
                  </a:lnTo>
                  <a:lnTo>
                    <a:pt x="31" y="5"/>
                  </a:lnTo>
                  <a:lnTo>
                    <a:pt x="63" y="11"/>
                  </a:lnTo>
                  <a:lnTo>
                    <a:pt x="66" y="22"/>
                  </a:lnTo>
                  <a:lnTo>
                    <a:pt x="116" y="75"/>
                  </a:lnTo>
                  <a:lnTo>
                    <a:pt x="126" y="77"/>
                  </a:lnTo>
                  <a:lnTo>
                    <a:pt x="161" y="12"/>
                  </a:lnTo>
                  <a:lnTo>
                    <a:pt x="230" y="2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96" y="35"/>
                  </a:lnTo>
                  <a:lnTo>
                    <a:pt x="311" y="35"/>
                  </a:lnTo>
                  <a:lnTo>
                    <a:pt x="319" y="25"/>
                  </a:lnTo>
                  <a:lnTo>
                    <a:pt x="335" y="39"/>
                  </a:lnTo>
                  <a:lnTo>
                    <a:pt x="390" y="47"/>
                  </a:lnTo>
                  <a:lnTo>
                    <a:pt x="395" y="40"/>
                  </a:lnTo>
                  <a:lnTo>
                    <a:pt x="403" y="41"/>
                  </a:lnTo>
                  <a:lnTo>
                    <a:pt x="434" y="66"/>
                  </a:lnTo>
                  <a:lnTo>
                    <a:pt x="445" y="64"/>
                  </a:lnTo>
                  <a:lnTo>
                    <a:pt x="467" y="38"/>
                  </a:lnTo>
                  <a:lnTo>
                    <a:pt x="479" y="41"/>
                  </a:lnTo>
                  <a:lnTo>
                    <a:pt x="494" y="59"/>
                  </a:lnTo>
                  <a:lnTo>
                    <a:pt x="504" y="60"/>
                  </a:lnTo>
                  <a:lnTo>
                    <a:pt x="515" y="44"/>
                  </a:lnTo>
                  <a:lnTo>
                    <a:pt x="556" y="51"/>
                  </a:lnTo>
                  <a:lnTo>
                    <a:pt x="570" y="71"/>
                  </a:lnTo>
                  <a:lnTo>
                    <a:pt x="579" y="64"/>
                  </a:lnTo>
                  <a:lnTo>
                    <a:pt x="578" y="57"/>
                  </a:lnTo>
                  <a:lnTo>
                    <a:pt x="604" y="57"/>
                  </a:lnTo>
                  <a:lnTo>
                    <a:pt x="629" y="86"/>
                  </a:lnTo>
                  <a:lnTo>
                    <a:pt x="624" y="102"/>
                  </a:lnTo>
                  <a:lnTo>
                    <a:pt x="625" y="110"/>
                  </a:lnTo>
                  <a:lnTo>
                    <a:pt x="645" y="126"/>
                  </a:lnTo>
                  <a:lnTo>
                    <a:pt x="675" y="124"/>
                  </a:lnTo>
                  <a:lnTo>
                    <a:pt x="698" y="106"/>
                  </a:lnTo>
                  <a:lnTo>
                    <a:pt x="743" y="110"/>
                  </a:lnTo>
                  <a:lnTo>
                    <a:pt x="751" y="121"/>
                  </a:lnTo>
                  <a:lnTo>
                    <a:pt x="745" y="133"/>
                  </a:lnTo>
                  <a:lnTo>
                    <a:pt x="745" y="150"/>
                  </a:lnTo>
                  <a:lnTo>
                    <a:pt x="726" y="177"/>
                  </a:lnTo>
                  <a:lnTo>
                    <a:pt x="709" y="217"/>
                  </a:lnTo>
                  <a:lnTo>
                    <a:pt x="701" y="222"/>
                  </a:lnTo>
                  <a:lnTo>
                    <a:pt x="701" y="233"/>
                  </a:lnTo>
                  <a:lnTo>
                    <a:pt x="706" y="240"/>
                  </a:lnTo>
                  <a:lnTo>
                    <a:pt x="694" y="260"/>
                  </a:lnTo>
                  <a:lnTo>
                    <a:pt x="702" y="284"/>
                  </a:lnTo>
                  <a:lnTo>
                    <a:pt x="715" y="287"/>
                  </a:lnTo>
                  <a:lnTo>
                    <a:pt x="724" y="295"/>
                  </a:lnTo>
                  <a:lnTo>
                    <a:pt x="738" y="290"/>
                  </a:lnTo>
                  <a:lnTo>
                    <a:pt x="744" y="302"/>
                  </a:lnTo>
                  <a:lnTo>
                    <a:pt x="747" y="315"/>
                  </a:lnTo>
                  <a:lnTo>
                    <a:pt x="763" y="330"/>
                  </a:lnTo>
                  <a:lnTo>
                    <a:pt x="772" y="328"/>
                  </a:lnTo>
                  <a:lnTo>
                    <a:pt x="776" y="332"/>
                  </a:lnTo>
                  <a:lnTo>
                    <a:pt x="775" y="342"/>
                  </a:lnTo>
                  <a:lnTo>
                    <a:pt x="791" y="351"/>
                  </a:lnTo>
                  <a:lnTo>
                    <a:pt x="801" y="353"/>
                  </a:lnTo>
                  <a:lnTo>
                    <a:pt x="803" y="366"/>
                  </a:lnTo>
                  <a:lnTo>
                    <a:pt x="786" y="381"/>
                  </a:lnTo>
                  <a:lnTo>
                    <a:pt x="757" y="383"/>
                  </a:lnTo>
                  <a:lnTo>
                    <a:pt x="738" y="371"/>
                  </a:lnTo>
                  <a:lnTo>
                    <a:pt x="728" y="371"/>
                  </a:lnTo>
                  <a:lnTo>
                    <a:pt x="724" y="376"/>
                  </a:lnTo>
                  <a:lnTo>
                    <a:pt x="728" y="385"/>
                  </a:lnTo>
                  <a:lnTo>
                    <a:pt x="751" y="409"/>
                  </a:lnTo>
                  <a:lnTo>
                    <a:pt x="775" y="442"/>
                  </a:lnTo>
                  <a:lnTo>
                    <a:pt x="782" y="447"/>
                  </a:lnTo>
                  <a:lnTo>
                    <a:pt x="781" y="475"/>
                  </a:lnTo>
                  <a:lnTo>
                    <a:pt x="775" y="485"/>
                  </a:lnTo>
                  <a:lnTo>
                    <a:pt x="764" y="490"/>
                  </a:lnTo>
                  <a:lnTo>
                    <a:pt x="757" y="482"/>
                  </a:lnTo>
                  <a:lnTo>
                    <a:pt x="746" y="481"/>
                  </a:lnTo>
                  <a:lnTo>
                    <a:pt x="737" y="497"/>
                  </a:lnTo>
                  <a:lnTo>
                    <a:pt x="721" y="505"/>
                  </a:lnTo>
                  <a:lnTo>
                    <a:pt x="705" y="505"/>
                  </a:lnTo>
                  <a:lnTo>
                    <a:pt x="698" y="511"/>
                  </a:lnTo>
                  <a:lnTo>
                    <a:pt x="689" y="510"/>
                  </a:lnTo>
                  <a:lnTo>
                    <a:pt x="684" y="500"/>
                  </a:lnTo>
                  <a:lnTo>
                    <a:pt x="672" y="501"/>
                  </a:lnTo>
                  <a:lnTo>
                    <a:pt x="660" y="514"/>
                  </a:lnTo>
                  <a:lnTo>
                    <a:pt x="666" y="524"/>
                  </a:lnTo>
                  <a:lnTo>
                    <a:pt x="678" y="531"/>
                  </a:lnTo>
                  <a:lnTo>
                    <a:pt x="681" y="549"/>
                  </a:lnTo>
                  <a:lnTo>
                    <a:pt x="689" y="560"/>
                  </a:lnTo>
                  <a:lnTo>
                    <a:pt x="689" y="582"/>
                  </a:lnTo>
                  <a:lnTo>
                    <a:pt x="684" y="589"/>
                  </a:lnTo>
                  <a:lnTo>
                    <a:pt x="675" y="588"/>
                  </a:lnTo>
                  <a:lnTo>
                    <a:pt x="669" y="582"/>
                  </a:lnTo>
                  <a:lnTo>
                    <a:pt x="663" y="562"/>
                  </a:lnTo>
                  <a:lnTo>
                    <a:pt x="657" y="555"/>
                  </a:lnTo>
                  <a:lnTo>
                    <a:pt x="640" y="555"/>
                  </a:lnTo>
                  <a:lnTo>
                    <a:pt x="609" y="584"/>
                  </a:lnTo>
                  <a:lnTo>
                    <a:pt x="604" y="603"/>
                  </a:lnTo>
                  <a:lnTo>
                    <a:pt x="598" y="611"/>
                  </a:lnTo>
                  <a:lnTo>
                    <a:pt x="598" y="639"/>
                  </a:lnTo>
                  <a:lnTo>
                    <a:pt x="590" y="647"/>
                  </a:lnTo>
                  <a:lnTo>
                    <a:pt x="574" y="647"/>
                  </a:lnTo>
                  <a:lnTo>
                    <a:pt x="564" y="659"/>
                  </a:lnTo>
                  <a:lnTo>
                    <a:pt x="562" y="693"/>
                  </a:lnTo>
                  <a:lnTo>
                    <a:pt x="558" y="696"/>
                  </a:lnTo>
                  <a:lnTo>
                    <a:pt x="559" y="707"/>
                  </a:lnTo>
                  <a:lnTo>
                    <a:pt x="569" y="726"/>
                  </a:lnTo>
                  <a:lnTo>
                    <a:pt x="579" y="737"/>
                  </a:lnTo>
                  <a:lnTo>
                    <a:pt x="578" y="753"/>
                  </a:lnTo>
                  <a:lnTo>
                    <a:pt x="559" y="783"/>
                  </a:lnTo>
                  <a:lnTo>
                    <a:pt x="558" y="81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1" name="Freeform 146"/>
            <p:cNvSpPr>
              <a:spLocks noChangeAspect="1"/>
            </p:cNvSpPr>
            <p:nvPr/>
          </p:nvSpPr>
          <p:spPr bwMode="gray">
            <a:xfrm>
              <a:off x="6424381" y="2890098"/>
              <a:ext cx="231638" cy="140708"/>
            </a:xfrm>
            <a:custGeom>
              <a:avLst/>
              <a:gdLst/>
              <a:ahLst/>
              <a:cxnLst>
                <a:cxn ang="0">
                  <a:pos x="265" y="173"/>
                </a:cxn>
                <a:cxn ang="0">
                  <a:pos x="478" y="239"/>
                </a:cxn>
                <a:cxn ang="0">
                  <a:pos x="550" y="165"/>
                </a:cxn>
                <a:cxn ang="0">
                  <a:pos x="724" y="97"/>
                </a:cxn>
                <a:cxn ang="0">
                  <a:pos x="837" y="93"/>
                </a:cxn>
                <a:cxn ang="0">
                  <a:pos x="893" y="38"/>
                </a:cxn>
                <a:cxn ang="0">
                  <a:pos x="1017" y="11"/>
                </a:cxn>
                <a:cxn ang="0">
                  <a:pos x="1121" y="16"/>
                </a:cxn>
                <a:cxn ang="0">
                  <a:pos x="1229" y="45"/>
                </a:cxn>
                <a:cxn ang="0">
                  <a:pos x="1328" y="108"/>
                </a:cxn>
                <a:cxn ang="0">
                  <a:pos x="1376" y="180"/>
                </a:cxn>
                <a:cxn ang="0">
                  <a:pos x="1334" y="233"/>
                </a:cxn>
                <a:cxn ang="0">
                  <a:pos x="1252" y="255"/>
                </a:cxn>
                <a:cxn ang="0">
                  <a:pos x="1211" y="323"/>
                </a:cxn>
                <a:cxn ang="0">
                  <a:pos x="1180" y="403"/>
                </a:cxn>
                <a:cxn ang="0">
                  <a:pos x="1116" y="503"/>
                </a:cxn>
                <a:cxn ang="0">
                  <a:pos x="1058" y="598"/>
                </a:cxn>
                <a:cxn ang="0">
                  <a:pos x="972" y="691"/>
                </a:cxn>
                <a:cxn ang="0">
                  <a:pos x="841" y="728"/>
                </a:cxn>
                <a:cxn ang="0">
                  <a:pos x="779" y="718"/>
                </a:cxn>
                <a:cxn ang="0">
                  <a:pos x="674" y="759"/>
                </a:cxn>
                <a:cxn ang="0">
                  <a:pos x="595" y="781"/>
                </a:cxn>
                <a:cxn ang="0">
                  <a:pos x="496" y="814"/>
                </a:cxn>
                <a:cxn ang="0">
                  <a:pos x="382" y="833"/>
                </a:cxn>
                <a:cxn ang="0">
                  <a:pos x="284" y="783"/>
                </a:cxn>
                <a:cxn ang="0">
                  <a:pos x="189" y="699"/>
                </a:cxn>
                <a:cxn ang="0">
                  <a:pos x="108" y="622"/>
                </a:cxn>
                <a:cxn ang="0">
                  <a:pos x="54" y="524"/>
                </a:cxn>
                <a:cxn ang="0">
                  <a:pos x="0" y="508"/>
                </a:cxn>
                <a:cxn ang="0">
                  <a:pos x="79" y="457"/>
                </a:cxn>
                <a:cxn ang="0">
                  <a:pos x="76" y="381"/>
                </a:cxn>
                <a:cxn ang="0">
                  <a:pos x="83" y="281"/>
                </a:cxn>
                <a:cxn ang="0">
                  <a:pos x="196" y="251"/>
                </a:cxn>
                <a:cxn ang="0">
                  <a:pos x="214" y="146"/>
                </a:cxn>
              </a:cxnLst>
              <a:rect l="0" t="0" r="r" b="b"/>
              <a:pathLst>
                <a:path w="1376" h="833">
                  <a:moveTo>
                    <a:pt x="214" y="146"/>
                  </a:moveTo>
                  <a:lnTo>
                    <a:pt x="265" y="173"/>
                  </a:lnTo>
                  <a:lnTo>
                    <a:pt x="355" y="243"/>
                  </a:lnTo>
                  <a:lnTo>
                    <a:pt x="478" y="239"/>
                  </a:lnTo>
                  <a:lnTo>
                    <a:pt x="501" y="237"/>
                  </a:lnTo>
                  <a:lnTo>
                    <a:pt x="550" y="165"/>
                  </a:lnTo>
                  <a:lnTo>
                    <a:pt x="665" y="130"/>
                  </a:lnTo>
                  <a:lnTo>
                    <a:pt x="724" y="97"/>
                  </a:lnTo>
                  <a:lnTo>
                    <a:pt x="787" y="117"/>
                  </a:lnTo>
                  <a:lnTo>
                    <a:pt x="837" y="93"/>
                  </a:lnTo>
                  <a:lnTo>
                    <a:pt x="876" y="81"/>
                  </a:lnTo>
                  <a:lnTo>
                    <a:pt x="893" y="38"/>
                  </a:lnTo>
                  <a:lnTo>
                    <a:pt x="955" y="5"/>
                  </a:lnTo>
                  <a:lnTo>
                    <a:pt x="1017" y="11"/>
                  </a:lnTo>
                  <a:lnTo>
                    <a:pt x="1062" y="0"/>
                  </a:lnTo>
                  <a:lnTo>
                    <a:pt x="1121" y="16"/>
                  </a:lnTo>
                  <a:lnTo>
                    <a:pt x="1182" y="57"/>
                  </a:lnTo>
                  <a:lnTo>
                    <a:pt x="1229" y="45"/>
                  </a:lnTo>
                  <a:lnTo>
                    <a:pt x="1285" y="74"/>
                  </a:lnTo>
                  <a:lnTo>
                    <a:pt x="1328" y="108"/>
                  </a:lnTo>
                  <a:lnTo>
                    <a:pt x="1361" y="140"/>
                  </a:lnTo>
                  <a:lnTo>
                    <a:pt x="1376" y="180"/>
                  </a:lnTo>
                  <a:lnTo>
                    <a:pt x="1361" y="206"/>
                  </a:lnTo>
                  <a:lnTo>
                    <a:pt x="1334" y="233"/>
                  </a:lnTo>
                  <a:lnTo>
                    <a:pt x="1306" y="233"/>
                  </a:lnTo>
                  <a:lnTo>
                    <a:pt x="1252" y="255"/>
                  </a:lnTo>
                  <a:lnTo>
                    <a:pt x="1213" y="295"/>
                  </a:lnTo>
                  <a:lnTo>
                    <a:pt x="1211" y="323"/>
                  </a:lnTo>
                  <a:lnTo>
                    <a:pt x="1189" y="361"/>
                  </a:lnTo>
                  <a:lnTo>
                    <a:pt x="1180" y="403"/>
                  </a:lnTo>
                  <a:lnTo>
                    <a:pt x="1135" y="454"/>
                  </a:lnTo>
                  <a:lnTo>
                    <a:pt x="1116" y="503"/>
                  </a:lnTo>
                  <a:lnTo>
                    <a:pt x="1086" y="561"/>
                  </a:lnTo>
                  <a:lnTo>
                    <a:pt x="1058" y="598"/>
                  </a:lnTo>
                  <a:lnTo>
                    <a:pt x="1031" y="665"/>
                  </a:lnTo>
                  <a:lnTo>
                    <a:pt x="972" y="691"/>
                  </a:lnTo>
                  <a:lnTo>
                    <a:pt x="853" y="728"/>
                  </a:lnTo>
                  <a:lnTo>
                    <a:pt x="841" y="728"/>
                  </a:lnTo>
                  <a:lnTo>
                    <a:pt x="824" y="701"/>
                  </a:lnTo>
                  <a:lnTo>
                    <a:pt x="779" y="718"/>
                  </a:lnTo>
                  <a:lnTo>
                    <a:pt x="734" y="720"/>
                  </a:lnTo>
                  <a:lnTo>
                    <a:pt x="674" y="759"/>
                  </a:lnTo>
                  <a:lnTo>
                    <a:pt x="621" y="761"/>
                  </a:lnTo>
                  <a:lnTo>
                    <a:pt x="595" y="781"/>
                  </a:lnTo>
                  <a:lnTo>
                    <a:pt x="544" y="786"/>
                  </a:lnTo>
                  <a:lnTo>
                    <a:pt x="496" y="814"/>
                  </a:lnTo>
                  <a:lnTo>
                    <a:pt x="447" y="828"/>
                  </a:lnTo>
                  <a:lnTo>
                    <a:pt x="382" y="833"/>
                  </a:lnTo>
                  <a:lnTo>
                    <a:pt x="327" y="796"/>
                  </a:lnTo>
                  <a:lnTo>
                    <a:pt x="284" y="783"/>
                  </a:lnTo>
                  <a:lnTo>
                    <a:pt x="242" y="726"/>
                  </a:lnTo>
                  <a:lnTo>
                    <a:pt x="189" y="699"/>
                  </a:lnTo>
                  <a:lnTo>
                    <a:pt x="150" y="643"/>
                  </a:lnTo>
                  <a:lnTo>
                    <a:pt x="108" y="622"/>
                  </a:lnTo>
                  <a:lnTo>
                    <a:pt x="74" y="573"/>
                  </a:lnTo>
                  <a:lnTo>
                    <a:pt x="54" y="524"/>
                  </a:lnTo>
                  <a:lnTo>
                    <a:pt x="27" y="509"/>
                  </a:lnTo>
                  <a:lnTo>
                    <a:pt x="0" y="508"/>
                  </a:lnTo>
                  <a:lnTo>
                    <a:pt x="38" y="467"/>
                  </a:lnTo>
                  <a:lnTo>
                    <a:pt x="79" y="457"/>
                  </a:lnTo>
                  <a:lnTo>
                    <a:pt x="74" y="415"/>
                  </a:lnTo>
                  <a:lnTo>
                    <a:pt x="76" y="381"/>
                  </a:lnTo>
                  <a:lnTo>
                    <a:pt x="108" y="313"/>
                  </a:lnTo>
                  <a:lnTo>
                    <a:pt x="83" y="281"/>
                  </a:lnTo>
                  <a:lnTo>
                    <a:pt x="99" y="253"/>
                  </a:lnTo>
                  <a:lnTo>
                    <a:pt x="196" y="251"/>
                  </a:lnTo>
                  <a:lnTo>
                    <a:pt x="214" y="220"/>
                  </a:lnTo>
                  <a:lnTo>
                    <a:pt x="214" y="14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2" name="Freeform 147"/>
            <p:cNvSpPr>
              <a:spLocks noChangeAspect="1"/>
            </p:cNvSpPr>
            <p:nvPr/>
          </p:nvSpPr>
          <p:spPr bwMode="gray">
            <a:xfrm>
              <a:off x="5024438" y="1706734"/>
              <a:ext cx="379320" cy="258134"/>
            </a:xfrm>
            <a:custGeom>
              <a:avLst/>
              <a:gdLst/>
              <a:ahLst/>
              <a:cxnLst>
                <a:cxn ang="0">
                  <a:pos x="825" y="1384"/>
                </a:cxn>
                <a:cxn ang="0">
                  <a:pos x="539" y="1316"/>
                </a:cxn>
                <a:cxn ang="0">
                  <a:pos x="381" y="1262"/>
                </a:cxn>
                <a:cxn ang="0">
                  <a:pos x="558" y="1154"/>
                </a:cxn>
                <a:cxn ang="0">
                  <a:pos x="526" y="1010"/>
                </a:cxn>
                <a:cxn ang="0">
                  <a:pos x="469" y="970"/>
                </a:cxn>
                <a:cxn ang="0">
                  <a:pos x="401" y="849"/>
                </a:cxn>
                <a:cxn ang="0">
                  <a:pos x="217" y="856"/>
                </a:cxn>
                <a:cxn ang="0">
                  <a:pos x="176" y="819"/>
                </a:cxn>
                <a:cxn ang="0">
                  <a:pos x="377" y="765"/>
                </a:cxn>
                <a:cxn ang="0">
                  <a:pos x="541" y="676"/>
                </a:cxn>
                <a:cxn ang="0">
                  <a:pos x="439" y="627"/>
                </a:cxn>
                <a:cxn ang="0">
                  <a:pos x="510" y="514"/>
                </a:cxn>
                <a:cxn ang="0">
                  <a:pos x="442" y="509"/>
                </a:cxn>
                <a:cxn ang="0">
                  <a:pos x="266" y="522"/>
                </a:cxn>
                <a:cxn ang="0">
                  <a:pos x="0" y="541"/>
                </a:cxn>
                <a:cxn ang="0">
                  <a:pos x="157" y="486"/>
                </a:cxn>
                <a:cxn ang="0">
                  <a:pos x="74" y="363"/>
                </a:cxn>
                <a:cxn ang="0">
                  <a:pos x="252" y="405"/>
                </a:cxn>
                <a:cxn ang="0">
                  <a:pos x="194" y="325"/>
                </a:cxn>
                <a:cxn ang="0">
                  <a:pos x="201" y="266"/>
                </a:cxn>
                <a:cxn ang="0">
                  <a:pos x="287" y="218"/>
                </a:cxn>
                <a:cxn ang="0">
                  <a:pos x="377" y="299"/>
                </a:cxn>
                <a:cxn ang="0">
                  <a:pos x="417" y="249"/>
                </a:cxn>
                <a:cxn ang="0">
                  <a:pos x="381" y="154"/>
                </a:cxn>
                <a:cxn ang="0">
                  <a:pos x="350" y="93"/>
                </a:cxn>
                <a:cxn ang="0">
                  <a:pos x="289" y="37"/>
                </a:cxn>
                <a:cxn ang="0">
                  <a:pos x="407" y="68"/>
                </a:cxn>
                <a:cxn ang="0">
                  <a:pos x="578" y="228"/>
                </a:cxn>
                <a:cxn ang="0">
                  <a:pos x="654" y="376"/>
                </a:cxn>
                <a:cxn ang="0">
                  <a:pos x="582" y="444"/>
                </a:cxn>
                <a:cxn ang="0">
                  <a:pos x="639" y="545"/>
                </a:cxn>
                <a:cxn ang="0">
                  <a:pos x="706" y="570"/>
                </a:cxn>
                <a:cxn ang="0">
                  <a:pos x="808" y="478"/>
                </a:cxn>
                <a:cxn ang="0">
                  <a:pos x="850" y="272"/>
                </a:cxn>
                <a:cxn ang="0">
                  <a:pos x="990" y="358"/>
                </a:cxn>
                <a:cxn ang="0">
                  <a:pos x="1054" y="287"/>
                </a:cxn>
                <a:cxn ang="0">
                  <a:pos x="1187" y="174"/>
                </a:cxn>
                <a:cxn ang="0">
                  <a:pos x="1239" y="289"/>
                </a:cxn>
                <a:cxn ang="0">
                  <a:pos x="1321" y="388"/>
                </a:cxn>
                <a:cxn ang="0">
                  <a:pos x="1298" y="181"/>
                </a:cxn>
                <a:cxn ang="0">
                  <a:pos x="1462" y="245"/>
                </a:cxn>
                <a:cxn ang="0">
                  <a:pos x="1579" y="217"/>
                </a:cxn>
                <a:cxn ang="0">
                  <a:pos x="1630" y="29"/>
                </a:cxn>
                <a:cxn ang="0">
                  <a:pos x="1790" y="75"/>
                </a:cxn>
                <a:cxn ang="0">
                  <a:pos x="1876" y="167"/>
                </a:cxn>
                <a:cxn ang="0">
                  <a:pos x="2023" y="73"/>
                </a:cxn>
                <a:cxn ang="0">
                  <a:pos x="1951" y="272"/>
                </a:cxn>
                <a:cxn ang="0">
                  <a:pos x="2089" y="400"/>
                </a:cxn>
                <a:cxn ang="0">
                  <a:pos x="2173" y="453"/>
                </a:cxn>
                <a:cxn ang="0">
                  <a:pos x="2235" y="673"/>
                </a:cxn>
                <a:cxn ang="0">
                  <a:pos x="2204" y="812"/>
                </a:cxn>
                <a:cxn ang="0">
                  <a:pos x="2052" y="909"/>
                </a:cxn>
                <a:cxn ang="0">
                  <a:pos x="2068" y="1008"/>
                </a:cxn>
                <a:cxn ang="0">
                  <a:pos x="1923" y="1067"/>
                </a:cxn>
                <a:cxn ang="0">
                  <a:pos x="1800" y="1156"/>
                </a:cxn>
                <a:cxn ang="0">
                  <a:pos x="1540" y="1300"/>
                </a:cxn>
                <a:cxn ang="0">
                  <a:pos x="1434" y="1363"/>
                </a:cxn>
                <a:cxn ang="0">
                  <a:pos x="1127" y="1525"/>
                </a:cxn>
              </a:cxnLst>
              <a:rect l="0" t="0" r="r" b="b"/>
              <a:pathLst>
                <a:path w="2249" h="1530">
                  <a:moveTo>
                    <a:pt x="932" y="1454"/>
                  </a:moveTo>
                  <a:lnTo>
                    <a:pt x="922" y="1459"/>
                  </a:lnTo>
                  <a:lnTo>
                    <a:pt x="893" y="1437"/>
                  </a:lnTo>
                  <a:lnTo>
                    <a:pt x="860" y="1426"/>
                  </a:lnTo>
                  <a:lnTo>
                    <a:pt x="825" y="1384"/>
                  </a:lnTo>
                  <a:lnTo>
                    <a:pt x="752" y="1333"/>
                  </a:lnTo>
                  <a:lnTo>
                    <a:pt x="678" y="1305"/>
                  </a:lnTo>
                  <a:lnTo>
                    <a:pt x="631" y="1322"/>
                  </a:lnTo>
                  <a:lnTo>
                    <a:pt x="562" y="1305"/>
                  </a:lnTo>
                  <a:lnTo>
                    <a:pt x="539" y="1316"/>
                  </a:lnTo>
                  <a:lnTo>
                    <a:pt x="504" y="1318"/>
                  </a:lnTo>
                  <a:lnTo>
                    <a:pt x="440" y="1312"/>
                  </a:lnTo>
                  <a:lnTo>
                    <a:pt x="410" y="1334"/>
                  </a:lnTo>
                  <a:lnTo>
                    <a:pt x="379" y="1329"/>
                  </a:lnTo>
                  <a:lnTo>
                    <a:pt x="381" y="1262"/>
                  </a:lnTo>
                  <a:lnTo>
                    <a:pt x="367" y="1210"/>
                  </a:lnTo>
                  <a:lnTo>
                    <a:pt x="421" y="1247"/>
                  </a:lnTo>
                  <a:lnTo>
                    <a:pt x="442" y="1218"/>
                  </a:lnTo>
                  <a:lnTo>
                    <a:pt x="504" y="1192"/>
                  </a:lnTo>
                  <a:lnTo>
                    <a:pt x="558" y="1154"/>
                  </a:lnTo>
                  <a:lnTo>
                    <a:pt x="558" y="1080"/>
                  </a:lnTo>
                  <a:lnTo>
                    <a:pt x="488" y="1098"/>
                  </a:lnTo>
                  <a:lnTo>
                    <a:pt x="524" y="1063"/>
                  </a:lnTo>
                  <a:lnTo>
                    <a:pt x="531" y="1041"/>
                  </a:lnTo>
                  <a:lnTo>
                    <a:pt x="526" y="1010"/>
                  </a:lnTo>
                  <a:lnTo>
                    <a:pt x="559" y="970"/>
                  </a:lnTo>
                  <a:lnTo>
                    <a:pt x="521" y="974"/>
                  </a:lnTo>
                  <a:lnTo>
                    <a:pt x="496" y="1014"/>
                  </a:lnTo>
                  <a:lnTo>
                    <a:pt x="476" y="995"/>
                  </a:lnTo>
                  <a:lnTo>
                    <a:pt x="469" y="970"/>
                  </a:lnTo>
                  <a:lnTo>
                    <a:pt x="451" y="973"/>
                  </a:lnTo>
                  <a:lnTo>
                    <a:pt x="447" y="957"/>
                  </a:lnTo>
                  <a:lnTo>
                    <a:pt x="445" y="921"/>
                  </a:lnTo>
                  <a:lnTo>
                    <a:pt x="429" y="855"/>
                  </a:lnTo>
                  <a:lnTo>
                    <a:pt x="401" y="849"/>
                  </a:lnTo>
                  <a:lnTo>
                    <a:pt x="352" y="870"/>
                  </a:lnTo>
                  <a:lnTo>
                    <a:pt x="334" y="852"/>
                  </a:lnTo>
                  <a:lnTo>
                    <a:pt x="299" y="845"/>
                  </a:lnTo>
                  <a:lnTo>
                    <a:pt x="254" y="846"/>
                  </a:lnTo>
                  <a:lnTo>
                    <a:pt x="217" y="856"/>
                  </a:lnTo>
                  <a:lnTo>
                    <a:pt x="180" y="883"/>
                  </a:lnTo>
                  <a:lnTo>
                    <a:pt x="137" y="892"/>
                  </a:lnTo>
                  <a:lnTo>
                    <a:pt x="119" y="870"/>
                  </a:lnTo>
                  <a:lnTo>
                    <a:pt x="124" y="823"/>
                  </a:lnTo>
                  <a:lnTo>
                    <a:pt x="176" y="819"/>
                  </a:lnTo>
                  <a:lnTo>
                    <a:pt x="244" y="799"/>
                  </a:lnTo>
                  <a:lnTo>
                    <a:pt x="270" y="776"/>
                  </a:lnTo>
                  <a:lnTo>
                    <a:pt x="316" y="776"/>
                  </a:lnTo>
                  <a:lnTo>
                    <a:pt x="354" y="741"/>
                  </a:lnTo>
                  <a:lnTo>
                    <a:pt x="377" y="765"/>
                  </a:lnTo>
                  <a:lnTo>
                    <a:pt x="413" y="736"/>
                  </a:lnTo>
                  <a:lnTo>
                    <a:pt x="451" y="751"/>
                  </a:lnTo>
                  <a:lnTo>
                    <a:pt x="535" y="755"/>
                  </a:lnTo>
                  <a:lnTo>
                    <a:pt x="569" y="667"/>
                  </a:lnTo>
                  <a:lnTo>
                    <a:pt x="541" y="676"/>
                  </a:lnTo>
                  <a:lnTo>
                    <a:pt x="521" y="716"/>
                  </a:lnTo>
                  <a:lnTo>
                    <a:pt x="492" y="701"/>
                  </a:lnTo>
                  <a:lnTo>
                    <a:pt x="410" y="688"/>
                  </a:lnTo>
                  <a:lnTo>
                    <a:pt x="413" y="661"/>
                  </a:lnTo>
                  <a:lnTo>
                    <a:pt x="439" y="627"/>
                  </a:lnTo>
                  <a:lnTo>
                    <a:pt x="465" y="619"/>
                  </a:lnTo>
                  <a:lnTo>
                    <a:pt x="486" y="597"/>
                  </a:lnTo>
                  <a:lnTo>
                    <a:pt x="551" y="550"/>
                  </a:lnTo>
                  <a:lnTo>
                    <a:pt x="549" y="541"/>
                  </a:lnTo>
                  <a:lnTo>
                    <a:pt x="510" y="514"/>
                  </a:lnTo>
                  <a:lnTo>
                    <a:pt x="490" y="538"/>
                  </a:lnTo>
                  <a:lnTo>
                    <a:pt x="463" y="538"/>
                  </a:lnTo>
                  <a:lnTo>
                    <a:pt x="461" y="516"/>
                  </a:lnTo>
                  <a:lnTo>
                    <a:pt x="445" y="500"/>
                  </a:lnTo>
                  <a:lnTo>
                    <a:pt x="442" y="509"/>
                  </a:lnTo>
                  <a:lnTo>
                    <a:pt x="429" y="478"/>
                  </a:lnTo>
                  <a:lnTo>
                    <a:pt x="415" y="473"/>
                  </a:lnTo>
                  <a:lnTo>
                    <a:pt x="331" y="464"/>
                  </a:lnTo>
                  <a:lnTo>
                    <a:pt x="304" y="478"/>
                  </a:lnTo>
                  <a:lnTo>
                    <a:pt x="266" y="522"/>
                  </a:lnTo>
                  <a:lnTo>
                    <a:pt x="235" y="522"/>
                  </a:lnTo>
                  <a:lnTo>
                    <a:pt x="176" y="552"/>
                  </a:lnTo>
                  <a:lnTo>
                    <a:pt x="154" y="554"/>
                  </a:lnTo>
                  <a:lnTo>
                    <a:pt x="88" y="516"/>
                  </a:lnTo>
                  <a:lnTo>
                    <a:pt x="0" y="541"/>
                  </a:lnTo>
                  <a:lnTo>
                    <a:pt x="12" y="499"/>
                  </a:lnTo>
                  <a:lnTo>
                    <a:pt x="29" y="459"/>
                  </a:lnTo>
                  <a:lnTo>
                    <a:pt x="52" y="478"/>
                  </a:lnTo>
                  <a:lnTo>
                    <a:pt x="127" y="511"/>
                  </a:lnTo>
                  <a:lnTo>
                    <a:pt x="157" y="486"/>
                  </a:lnTo>
                  <a:lnTo>
                    <a:pt x="115" y="469"/>
                  </a:lnTo>
                  <a:lnTo>
                    <a:pt x="129" y="466"/>
                  </a:lnTo>
                  <a:lnTo>
                    <a:pt x="133" y="437"/>
                  </a:lnTo>
                  <a:lnTo>
                    <a:pt x="94" y="417"/>
                  </a:lnTo>
                  <a:lnTo>
                    <a:pt x="74" y="363"/>
                  </a:lnTo>
                  <a:lnTo>
                    <a:pt x="162" y="407"/>
                  </a:lnTo>
                  <a:lnTo>
                    <a:pt x="197" y="453"/>
                  </a:lnTo>
                  <a:lnTo>
                    <a:pt x="262" y="439"/>
                  </a:lnTo>
                  <a:lnTo>
                    <a:pt x="230" y="419"/>
                  </a:lnTo>
                  <a:lnTo>
                    <a:pt x="252" y="405"/>
                  </a:lnTo>
                  <a:lnTo>
                    <a:pt x="257" y="376"/>
                  </a:lnTo>
                  <a:lnTo>
                    <a:pt x="187" y="388"/>
                  </a:lnTo>
                  <a:lnTo>
                    <a:pt x="151" y="345"/>
                  </a:lnTo>
                  <a:lnTo>
                    <a:pt x="154" y="333"/>
                  </a:lnTo>
                  <a:lnTo>
                    <a:pt x="194" y="325"/>
                  </a:lnTo>
                  <a:lnTo>
                    <a:pt x="164" y="293"/>
                  </a:lnTo>
                  <a:lnTo>
                    <a:pt x="137" y="245"/>
                  </a:lnTo>
                  <a:lnTo>
                    <a:pt x="140" y="255"/>
                  </a:lnTo>
                  <a:lnTo>
                    <a:pt x="192" y="277"/>
                  </a:lnTo>
                  <a:lnTo>
                    <a:pt x="201" y="266"/>
                  </a:lnTo>
                  <a:lnTo>
                    <a:pt x="174" y="222"/>
                  </a:lnTo>
                  <a:lnTo>
                    <a:pt x="214" y="239"/>
                  </a:lnTo>
                  <a:lnTo>
                    <a:pt x="184" y="192"/>
                  </a:lnTo>
                  <a:lnTo>
                    <a:pt x="214" y="181"/>
                  </a:lnTo>
                  <a:lnTo>
                    <a:pt x="287" y="218"/>
                  </a:lnTo>
                  <a:lnTo>
                    <a:pt x="289" y="276"/>
                  </a:lnTo>
                  <a:lnTo>
                    <a:pt x="297" y="284"/>
                  </a:lnTo>
                  <a:lnTo>
                    <a:pt x="325" y="291"/>
                  </a:lnTo>
                  <a:lnTo>
                    <a:pt x="347" y="262"/>
                  </a:lnTo>
                  <a:lnTo>
                    <a:pt x="377" y="299"/>
                  </a:lnTo>
                  <a:lnTo>
                    <a:pt x="387" y="350"/>
                  </a:lnTo>
                  <a:lnTo>
                    <a:pt x="401" y="307"/>
                  </a:lnTo>
                  <a:lnTo>
                    <a:pt x="421" y="353"/>
                  </a:lnTo>
                  <a:lnTo>
                    <a:pt x="445" y="299"/>
                  </a:lnTo>
                  <a:lnTo>
                    <a:pt x="417" y="249"/>
                  </a:lnTo>
                  <a:lnTo>
                    <a:pt x="421" y="227"/>
                  </a:lnTo>
                  <a:lnTo>
                    <a:pt x="358" y="195"/>
                  </a:lnTo>
                  <a:lnTo>
                    <a:pt x="327" y="167"/>
                  </a:lnTo>
                  <a:lnTo>
                    <a:pt x="350" y="124"/>
                  </a:lnTo>
                  <a:lnTo>
                    <a:pt x="381" y="154"/>
                  </a:lnTo>
                  <a:lnTo>
                    <a:pt x="403" y="154"/>
                  </a:lnTo>
                  <a:lnTo>
                    <a:pt x="417" y="143"/>
                  </a:lnTo>
                  <a:lnTo>
                    <a:pt x="383" y="111"/>
                  </a:lnTo>
                  <a:lnTo>
                    <a:pt x="374" y="93"/>
                  </a:lnTo>
                  <a:lnTo>
                    <a:pt x="350" y="93"/>
                  </a:lnTo>
                  <a:lnTo>
                    <a:pt x="313" y="116"/>
                  </a:lnTo>
                  <a:lnTo>
                    <a:pt x="282" y="103"/>
                  </a:lnTo>
                  <a:lnTo>
                    <a:pt x="282" y="96"/>
                  </a:lnTo>
                  <a:lnTo>
                    <a:pt x="295" y="70"/>
                  </a:lnTo>
                  <a:lnTo>
                    <a:pt x="289" y="37"/>
                  </a:lnTo>
                  <a:lnTo>
                    <a:pt x="325" y="45"/>
                  </a:lnTo>
                  <a:lnTo>
                    <a:pt x="322" y="26"/>
                  </a:lnTo>
                  <a:lnTo>
                    <a:pt x="358" y="64"/>
                  </a:lnTo>
                  <a:lnTo>
                    <a:pt x="381" y="51"/>
                  </a:lnTo>
                  <a:lnTo>
                    <a:pt x="407" y="68"/>
                  </a:lnTo>
                  <a:lnTo>
                    <a:pt x="424" y="58"/>
                  </a:lnTo>
                  <a:lnTo>
                    <a:pt x="461" y="126"/>
                  </a:lnTo>
                  <a:lnTo>
                    <a:pt x="517" y="140"/>
                  </a:lnTo>
                  <a:lnTo>
                    <a:pt x="537" y="181"/>
                  </a:lnTo>
                  <a:lnTo>
                    <a:pt x="578" y="228"/>
                  </a:lnTo>
                  <a:lnTo>
                    <a:pt x="616" y="239"/>
                  </a:lnTo>
                  <a:lnTo>
                    <a:pt x="643" y="266"/>
                  </a:lnTo>
                  <a:lnTo>
                    <a:pt x="607" y="295"/>
                  </a:lnTo>
                  <a:lnTo>
                    <a:pt x="649" y="322"/>
                  </a:lnTo>
                  <a:lnTo>
                    <a:pt x="654" y="376"/>
                  </a:lnTo>
                  <a:lnTo>
                    <a:pt x="636" y="390"/>
                  </a:lnTo>
                  <a:lnTo>
                    <a:pt x="631" y="410"/>
                  </a:lnTo>
                  <a:lnTo>
                    <a:pt x="616" y="426"/>
                  </a:lnTo>
                  <a:lnTo>
                    <a:pt x="569" y="400"/>
                  </a:lnTo>
                  <a:lnTo>
                    <a:pt x="582" y="444"/>
                  </a:lnTo>
                  <a:lnTo>
                    <a:pt x="629" y="464"/>
                  </a:lnTo>
                  <a:lnTo>
                    <a:pt x="627" y="501"/>
                  </a:lnTo>
                  <a:lnTo>
                    <a:pt x="649" y="475"/>
                  </a:lnTo>
                  <a:lnTo>
                    <a:pt x="659" y="526"/>
                  </a:lnTo>
                  <a:lnTo>
                    <a:pt x="639" y="545"/>
                  </a:lnTo>
                  <a:lnTo>
                    <a:pt x="672" y="561"/>
                  </a:lnTo>
                  <a:lnTo>
                    <a:pt x="676" y="591"/>
                  </a:lnTo>
                  <a:lnTo>
                    <a:pt x="676" y="655"/>
                  </a:lnTo>
                  <a:lnTo>
                    <a:pt x="704" y="608"/>
                  </a:lnTo>
                  <a:lnTo>
                    <a:pt x="706" y="570"/>
                  </a:lnTo>
                  <a:lnTo>
                    <a:pt x="752" y="565"/>
                  </a:lnTo>
                  <a:lnTo>
                    <a:pt x="749" y="480"/>
                  </a:lnTo>
                  <a:lnTo>
                    <a:pt x="767" y="439"/>
                  </a:lnTo>
                  <a:lnTo>
                    <a:pt x="799" y="442"/>
                  </a:lnTo>
                  <a:lnTo>
                    <a:pt x="808" y="478"/>
                  </a:lnTo>
                  <a:lnTo>
                    <a:pt x="828" y="516"/>
                  </a:lnTo>
                  <a:lnTo>
                    <a:pt x="850" y="480"/>
                  </a:lnTo>
                  <a:lnTo>
                    <a:pt x="866" y="422"/>
                  </a:lnTo>
                  <a:lnTo>
                    <a:pt x="871" y="363"/>
                  </a:lnTo>
                  <a:lnTo>
                    <a:pt x="850" y="272"/>
                  </a:lnTo>
                  <a:lnTo>
                    <a:pt x="848" y="223"/>
                  </a:lnTo>
                  <a:lnTo>
                    <a:pt x="871" y="211"/>
                  </a:lnTo>
                  <a:lnTo>
                    <a:pt x="893" y="222"/>
                  </a:lnTo>
                  <a:lnTo>
                    <a:pt x="952" y="287"/>
                  </a:lnTo>
                  <a:lnTo>
                    <a:pt x="990" y="358"/>
                  </a:lnTo>
                  <a:lnTo>
                    <a:pt x="1002" y="403"/>
                  </a:lnTo>
                  <a:lnTo>
                    <a:pt x="1027" y="403"/>
                  </a:lnTo>
                  <a:lnTo>
                    <a:pt x="1047" y="390"/>
                  </a:lnTo>
                  <a:lnTo>
                    <a:pt x="1056" y="332"/>
                  </a:lnTo>
                  <a:lnTo>
                    <a:pt x="1054" y="287"/>
                  </a:lnTo>
                  <a:lnTo>
                    <a:pt x="1045" y="250"/>
                  </a:lnTo>
                  <a:lnTo>
                    <a:pt x="1088" y="232"/>
                  </a:lnTo>
                  <a:lnTo>
                    <a:pt x="1110" y="245"/>
                  </a:lnTo>
                  <a:lnTo>
                    <a:pt x="1133" y="204"/>
                  </a:lnTo>
                  <a:lnTo>
                    <a:pt x="1187" y="174"/>
                  </a:lnTo>
                  <a:lnTo>
                    <a:pt x="1187" y="210"/>
                  </a:lnTo>
                  <a:lnTo>
                    <a:pt x="1194" y="207"/>
                  </a:lnTo>
                  <a:lnTo>
                    <a:pt x="1205" y="232"/>
                  </a:lnTo>
                  <a:lnTo>
                    <a:pt x="1229" y="239"/>
                  </a:lnTo>
                  <a:lnTo>
                    <a:pt x="1239" y="289"/>
                  </a:lnTo>
                  <a:lnTo>
                    <a:pt x="1269" y="320"/>
                  </a:lnTo>
                  <a:lnTo>
                    <a:pt x="1290" y="360"/>
                  </a:lnTo>
                  <a:lnTo>
                    <a:pt x="1301" y="419"/>
                  </a:lnTo>
                  <a:lnTo>
                    <a:pt x="1312" y="444"/>
                  </a:lnTo>
                  <a:lnTo>
                    <a:pt x="1321" y="388"/>
                  </a:lnTo>
                  <a:lnTo>
                    <a:pt x="1321" y="336"/>
                  </a:lnTo>
                  <a:lnTo>
                    <a:pt x="1315" y="307"/>
                  </a:lnTo>
                  <a:lnTo>
                    <a:pt x="1283" y="227"/>
                  </a:lnTo>
                  <a:lnTo>
                    <a:pt x="1282" y="189"/>
                  </a:lnTo>
                  <a:lnTo>
                    <a:pt x="1298" y="181"/>
                  </a:lnTo>
                  <a:lnTo>
                    <a:pt x="1339" y="189"/>
                  </a:lnTo>
                  <a:lnTo>
                    <a:pt x="1378" y="223"/>
                  </a:lnTo>
                  <a:lnTo>
                    <a:pt x="1407" y="271"/>
                  </a:lnTo>
                  <a:lnTo>
                    <a:pt x="1441" y="265"/>
                  </a:lnTo>
                  <a:lnTo>
                    <a:pt x="1462" y="245"/>
                  </a:lnTo>
                  <a:lnTo>
                    <a:pt x="1479" y="210"/>
                  </a:lnTo>
                  <a:lnTo>
                    <a:pt x="1479" y="184"/>
                  </a:lnTo>
                  <a:lnTo>
                    <a:pt x="1529" y="178"/>
                  </a:lnTo>
                  <a:lnTo>
                    <a:pt x="1535" y="211"/>
                  </a:lnTo>
                  <a:lnTo>
                    <a:pt x="1579" y="217"/>
                  </a:lnTo>
                  <a:lnTo>
                    <a:pt x="1613" y="196"/>
                  </a:lnTo>
                  <a:lnTo>
                    <a:pt x="1651" y="189"/>
                  </a:lnTo>
                  <a:lnTo>
                    <a:pt x="1651" y="109"/>
                  </a:lnTo>
                  <a:lnTo>
                    <a:pt x="1642" y="62"/>
                  </a:lnTo>
                  <a:lnTo>
                    <a:pt x="1630" y="29"/>
                  </a:lnTo>
                  <a:lnTo>
                    <a:pt x="1671" y="32"/>
                  </a:lnTo>
                  <a:lnTo>
                    <a:pt x="1698" y="0"/>
                  </a:lnTo>
                  <a:lnTo>
                    <a:pt x="1730" y="5"/>
                  </a:lnTo>
                  <a:lnTo>
                    <a:pt x="1743" y="52"/>
                  </a:lnTo>
                  <a:lnTo>
                    <a:pt x="1790" y="75"/>
                  </a:lnTo>
                  <a:lnTo>
                    <a:pt x="1796" y="119"/>
                  </a:lnTo>
                  <a:lnTo>
                    <a:pt x="1786" y="140"/>
                  </a:lnTo>
                  <a:lnTo>
                    <a:pt x="1847" y="184"/>
                  </a:lnTo>
                  <a:lnTo>
                    <a:pt x="1867" y="187"/>
                  </a:lnTo>
                  <a:lnTo>
                    <a:pt x="1876" y="167"/>
                  </a:lnTo>
                  <a:lnTo>
                    <a:pt x="1872" y="140"/>
                  </a:lnTo>
                  <a:lnTo>
                    <a:pt x="1931" y="138"/>
                  </a:lnTo>
                  <a:lnTo>
                    <a:pt x="1951" y="91"/>
                  </a:lnTo>
                  <a:lnTo>
                    <a:pt x="1976" y="78"/>
                  </a:lnTo>
                  <a:lnTo>
                    <a:pt x="2023" y="73"/>
                  </a:lnTo>
                  <a:lnTo>
                    <a:pt x="2039" y="91"/>
                  </a:lnTo>
                  <a:lnTo>
                    <a:pt x="1984" y="116"/>
                  </a:lnTo>
                  <a:lnTo>
                    <a:pt x="1919" y="223"/>
                  </a:lnTo>
                  <a:lnTo>
                    <a:pt x="1931" y="255"/>
                  </a:lnTo>
                  <a:lnTo>
                    <a:pt x="1951" y="272"/>
                  </a:lnTo>
                  <a:lnTo>
                    <a:pt x="2005" y="239"/>
                  </a:lnTo>
                  <a:lnTo>
                    <a:pt x="2019" y="311"/>
                  </a:lnTo>
                  <a:lnTo>
                    <a:pt x="1998" y="373"/>
                  </a:lnTo>
                  <a:lnTo>
                    <a:pt x="1998" y="412"/>
                  </a:lnTo>
                  <a:lnTo>
                    <a:pt x="2089" y="400"/>
                  </a:lnTo>
                  <a:lnTo>
                    <a:pt x="2081" y="432"/>
                  </a:lnTo>
                  <a:lnTo>
                    <a:pt x="2089" y="464"/>
                  </a:lnTo>
                  <a:lnTo>
                    <a:pt x="2146" y="485"/>
                  </a:lnTo>
                  <a:lnTo>
                    <a:pt x="2155" y="431"/>
                  </a:lnTo>
                  <a:lnTo>
                    <a:pt x="2173" y="453"/>
                  </a:lnTo>
                  <a:lnTo>
                    <a:pt x="2212" y="552"/>
                  </a:lnTo>
                  <a:lnTo>
                    <a:pt x="2206" y="597"/>
                  </a:lnTo>
                  <a:lnTo>
                    <a:pt x="2184" y="622"/>
                  </a:lnTo>
                  <a:lnTo>
                    <a:pt x="2208" y="676"/>
                  </a:lnTo>
                  <a:lnTo>
                    <a:pt x="2235" y="673"/>
                  </a:lnTo>
                  <a:lnTo>
                    <a:pt x="2247" y="651"/>
                  </a:lnTo>
                  <a:lnTo>
                    <a:pt x="2249" y="710"/>
                  </a:lnTo>
                  <a:lnTo>
                    <a:pt x="2235" y="756"/>
                  </a:lnTo>
                  <a:lnTo>
                    <a:pt x="2204" y="769"/>
                  </a:lnTo>
                  <a:lnTo>
                    <a:pt x="2204" y="812"/>
                  </a:lnTo>
                  <a:lnTo>
                    <a:pt x="2188" y="822"/>
                  </a:lnTo>
                  <a:lnTo>
                    <a:pt x="2163" y="859"/>
                  </a:lnTo>
                  <a:lnTo>
                    <a:pt x="2087" y="879"/>
                  </a:lnTo>
                  <a:lnTo>
                    <a:pt x="2087" y="912"/>
                  </a:lnTo>
                  <a:lnTo>
                    <a:pt x="2052" y="909"/>
                  </a:lnTo>
                  <a:lnTo>
                    <a:pt x="2060" y="922"/>
                  </a:lnTo>
                  <a:lnTo>
                    <a:pt x="2041" y="945"/>
                  </a:lnTo>
                  <a:lnTo>
                    <a:pt x="2068" y="950"/>
                  </a:lnTo>
                  <a:lnTo>
                    <a:pt x="2109" y="922"/>
                  </a:lnTo>
                  <a:lnTo>
                    <a:pt x="2068" y="1008"/>
                  </a:lnTo>
                  <a:lnTo>
                    <a:pt x="2034" y="1057"/>
                  </a:lnTo>
                  <a:lnTo>
                    <a:pt x="1984" y="1076"/>
                  </a:lnTo>
                  <a:lnTo>
                    <a:pt x="1969" y="1120"/>
                  </a:lnTo>
                  <a:lnTo>
                    <a:pt x="1923" y="1091"/>
                  </a:lnTo>
                  <a:lnTo>
                    <a:pt x="1923" y="1067"/>
                  </a:lnTo>
                  <a:lnTo>
                    <a:pt x="1901" y="1041"/>
                  </a:lnTo>
                  <a:lnTo>
                    <a:pt x="1876" y="1037"/>
                  </a:lnTo>
                  <a:lnTo>
                    <a:pt x="1870" y="1090"/>
                  </a:lnTo>
                  <a:lnTo>
                    <a:pt x="1820" y="1126"/>
                  </a:lnTo>
                  <a:lnTo>
                    <a:pt x="1800" y="1156"/>
                  </a:lnTo>
                  <a:lnTo>
                    <a:pt x="1739" y="1214"/>
                  </a:lnTo>
                  <a:lnTo>
                    <a:pt x="1676" y="1265"/>
                  </a:lnTo>
                  <a:lnTo>
                    <a:pt x="1628" y="1291"/>
                  </a:lnTo>
                  <a:lnTo>
                    <a:pt x="1577" y="1284"/>
                  </a:lnTo>
                  <a:lnTo>
                    <a:pt x="1540" y="1300"/>
                  </a:lnTo>
                  <a:lnTo>
                    <a:pt x="1529" y="1278"/>
                  </a:lnTo>
                  <a:lnTo>
                    <a:pt x="1506" y="1294"/>
                  </a:lnTo>
                  <a:lnTo>
                    <a:pt x="1492" y="1313"/>
                  </a:lnTo>
                  <a:lnTo>
                    <a:pt x="1491" y="1345"/>
                  </a:lnTo>
                  <a:lnTo>
                    <a:pt x="1434" y="1363"/>
                  </a:lnTo>
                  <a:lnTo>
                    <a:pt x="1326" y="1475"/>
                  </a:lnTo>
                  <a:lnTo>
                    <a:pt x="1237" y="1505"/>
                  </a:lnTo>
                  <a:lnTo>
                    <a:pt x="1206" y="1530"/>
                  </a:lnTo>
                  <a:lnTo>
                    <a:pt x="1153" y="1508"/>
                  </a:lnTo>
                  <a:lnTo>
                    <a:pt x="1127" y="1525"/>
                  </a:lnTo>
                  <a:lnTo>
                    <a:pt x="1084" y="1493"/>
                  </a:lnTo>
                  <a:lnTo>
                    <a:pt x="1041" y="1485"/>
                  </a:lnTo>
                  <a:lnTo>
                    <a:pt x="972" y="1451"/>
                  </a:lnTo>
                  <a:lnTo>
                    <a:pt x="932" y="145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3" name="Freeform 148"/>
            <p:cNvSpPr>
              <a:spLocks noChangeAspect="1"/>
            </p:cNvSpPr>
            <p:nvPr/>
          </p:nvSpPr>
          <p:spPr bwMode="gray">
            <a:xfrm>
              <a:off x="6356609" y="2538834"/>
              <a:ext cx="341894" cy="321908"/>
            </a:xfrm>
            <a:custGeom>
              <a:avLst/>
              <a:gdLst/>
              <a:ahLst/>
              <a:cxnLst>
                <a:cxn ang="0">
                  <a:pos x="1942" y="1207"/>
                </a:cxn>
                <a:cxn ang="0">
                  <a:pos x="2014" y="1331"/>
                </a:cxn>
                <a:cxn ang="0">
                  <a:pos x="2014" y="1482"/>
                </a:cxn>
                <a:cxn ang="0">
                  <a:pos x="1818" y="1656"/>
                </a:cxn>
                <a:cxn ang="0">
                  <a:pos x="1754" y="1900"/>
                </a:cxn>
                <a:cxn ang="0">
                  <a:pos x="1661" y="1891"/>
                </a:cxn>
                <a:cxn ang="0">
                  <a:pos x="1551" y="1803"/>
                </a:cxn>
                <a:cxn ang="0">
                  <a:pos x="1416" y="1822"/>
                </a:cxn>
                <a:cxn ang="0">
                  <a:pos x="1278" y="1815"/>
                </a:cxn>
                <a:cxn ang="0">
                  <a:pos x="1180" y="1860"/>
                </a:cxn>
                <a:cxn ang="0">
                  <a:pos x="1086" y="1765"/>
                </a:cxn>
                <a:cxn ang="0">
                  <a:pos x="966" y="1773"/>
                </a:cxn>
                <a:cxn ang="0">
                  <a:pos x="789" y="1617"/>
                </a:cxn>
                <a:cxn ang="0">
                  <a:pos x="736" y="1537"/>
                </a:cxn>
                <a:cxn ang="0">
                  <a:pos x="566" y="1517"/>
                </a:cxn>
                <a:cxn ang="0">
                  <a:pos x="507" y="1558"/>
                </a:cxn>
                <a:cxn ang="0">
                  <a:pos x="453" y="1439"/>
                </a:cxn>
                <a:cxn ang="0">
                  <a:pos x="371" y="1380"/>
                </a:cxn>
                <a:cxn ang="0">
                  <a:pos x="244" y="1331"/>
                </a:cxn>
                <a:cxn ang="0">
                  <a:pos x="126" y="1354"/>
                </a:cxn>
                <a:cxn ang="0">
                  <a:pos x="158" y="1180"/>
                </a:cxn>
                <a:cxn ang="0">
                  <a:pos x="86" y="1003"/>
                </a:cxn>
                <a:cxn ang="0">
                  <a:pos x="70" y="868"/>
                </a:cxn>
                <a:cxn ang="0">
                  <a:pos x="2" y="707"/>
                </a:cxn>
                <a:cxn ang="0">
                  <a:pos x="38" y="587"/>
                </a:cxn>
                <a:cxn ang="0">
                  <a:pos x="13" y="416"/>
                </a:cxn>
                <a:cxn ang="0">
                  <a:pos x="76" y="389"/>
                </a:cxn>
                <a:cxn ang="0">
                  <a:pos x="58" y="321"/>
                </a:cxn>
                <a:cxn ang="0">
                  <a:pos x="142" y="275"/>
                </a:cxn>
                <a:cxn ang="0">
                  <a:pos x="378" y="199"/>
                </a:cxn>
                <a:cxn ang="0">
                  <a:pos x="638" y="33"/>
                </a:cxn>
                <a:cxn ang="0">
                  <a:pos x="893" y="10"/>
                </a:cxn>
                <a:cxn ang="0">
                  <a:pos x="946" y="80"/>
                </a:cxn>
                <a:cxn ang="0">
                  <a:pos x="931" y="183"/>
                </a:cxn>
                <a:cxn ang="0">
                  <a:pos x="975" y="169"/>
                </a:cxn>
                <a:cxn ang="0">
                  <a:pos x="1082" y="155"/>
                </a:cxn>
                <a:cxn ang="0">
                  <a:pos x="1410" y="193"/>
                </a:cxn>
                <a:cxn ang="0">
                  <a:pos x="1777" y="157"/>
                </a:cxn>
                <a:cxn ang="0">
                  <a:pos x="1917" y="277"/>
                </a:cxn>
                <a:cxn ang="0">
                  <a:pos x="1991" y="607"/>
                </a:cxn>
                <a:cxn ang="0">
                  <a:pos x="1946" y="792"/>
                </a:cxn>
                <a:cxn ang="0">
                  <a:pos x="1872" y="912"/>
                </a:cxn>
              </a:cxnLst>
              <a:rect l="0" t="0" r="r" b="b"/>
              <a:pathLst>
                <a:path w="2032" h="1907">
                  <a:moveTo>
                    <a:pt x="1915" y="1112"/>
                  </a:moveTo>
                  <a:lnTo>
                    <a:pt x="1935" y="1159"/>
                  </a:lnTo>
                  <a:lnTo>
                    <a:pt x="1942" y="1207"/>
                  </a:lnTo>
                  <a:lnTo>
                    <a:pt x="1968" y="1274"/>
                  </a:lnTo>
                  <a:lnTo>
                    <a:pt x="1975" y="1287"/>
                  </a:lnTo>
                  <a:lnTo>
                    <a:pt x="2014" y="1331"/>
                  </a:lnTo>
                  <a:lnTo>
                    <a:pt x="2009" y="1373"/>
                  </a:lnTo>
                  <a:lnTo>
                    <a:pt x="2032" y="1428"/>
                  </a:lnTo>
                  <a:lnTo>
                    <a:pt x="2014" y="1482"/>
                  </a:lnTo>
                  <a:lnTo>
                    <a:pt x="1946" y="1537"/>
                  </a:lnTo>
                  <a:lnTo>
                    <a:pt x="1875" y="1585"/>
                  </a:lnTo>
                  <a:lnTo>
                    <a:pt x="1818" y="1656"/>
                  </a:lnTo>
                  <a:lnTo>
                    <a:pt x="1752" y="1799"/>
                  </a:lnTo>
                  <a:lnTo>
                    <a:pt x="1745" y="1852"/>
                  </a:lnTo>
                  <a:lnTo>
                    <a:pt x="1754" y="1900"/>
                  </a:lnTo>
                  <a:lnTo>
                    <a:pt x="1716" y="1907"/>
                  </a:lnTo>
                  <a:lnTo>
                    <a:pt x="1697" y="1902"/>
                  </a:lnTo>
                  <a:lnTo>
                    <a:pt x="1661" y="1891"/>
                  </a:lnTo>
                  <a:lnTo>
                    <a:pt x="1619" y="1860"/>
                  </a:lnTo>
                  <a:lnTo>
                    <a:pt x="1590" y="1828"/>
                  </a:lnTo>
                  <a:lnTo>
                    <a:pt x="1551" y="1803"/>
                  </a:lnTo>
                  <a:lnTo>
                    <a:pt x="1500" y="1799"/>
                  </a:lnTo>
                  <a:lnTo>
                    <a:pt x="1454" y="1803"/>
                  </a:lnTo>
                  <a:lnTo>
                    <a:pt x="1416" y="1822"/>
                  </a:lnTo>
                  <a:lnTo>
                    <a:pt x="1389" y="1842"/>
                  </a:lnTo>
                  <a:lnTo>
                    <a:pt x="1350" y="1815"/>
                  </a:lnTo>
                  <a:lnTo>
                    <a:pt x="1278" y="1815"/>
                  </a:lnTo>
                  <a:lnTo>
                    <a:pt x="1245" y="1850"/>
                  </a:lnTo>
                  <a:lnTo>
                    <a:pt x="1209" y="1868"/>
                  </a:lnTo>
                  <a:lnTo>
                    <a:pt x="1180" y="1860"/>
                  </a:lnTo>
                  <a:lnTo>
                    <a:pt x="1155" y="1823"/>
                  </a:lnTo>
                  <a:lnTo>
                    <a:pt x="1118" y="1787"/>
                  </a:lnTo>
                  <a:lnTo>
                    <a:pt x="1086" y="1765"/>
                  </a:lnTo>
                  <a:lnTo>
                    <a:pt x="1049" y="1782"/>
                  </a:lnTo>
                  <a:lnTo>
                    <a:pt x="1008" y="1792"/>
                  </a:lnTo>
                  <a:lnTo>
                    <a:pt x="966" y="1773"/>
                  </a:lnTo>
                  <a:lnTo>
                    <a:pt x="895" y="1740"/>
                  </a:lnTo>
                  <a:lnTo>
                    <a:pt x="823" y="1634"/>
                  </a:lnTo>
                  <a:lnTo>
                    <a:pt x="789" y="1617"/>
                  </a:lnTo>
                  <a:lnTo>
                    <a:pt x="771" y="1623"/>
                  </a:lnTo>
                  <a:lnTo>
                    <a:pt x="737" y="1597"/>
                  </a:lnTo>
                  <a:lnTo>
                    <a:pt x="736" y="1537"/>
                  </a:lnTo>
                  <a:lnTo>
                    <a:pt x="660" y="1529"/>
                  </a:lnTo>
                  <a:lnTo>
                    <a:pt x="570" y="1495"/>
                  </a:lnTo>
                  <a:lnTo>
                    <a:pt x="566" y="1517"/>
                  </a:lnTo>
                  <a:lnTo>
                    <a:pt x="577" y="1539"/>
                  </a:lnTo>
                  <a:lnTo>
                    <a:pt x="534" y="1570"/>
                  </a:lnTo>
                  <a:lnTo>
                    <a:pt x="507" y="1558"/>
                  </a:lnTo>
                  <a:lnTo>
                    <a:pt x="434" y="1490"/>
                  </a:lnTo>
                  <a:lnTo>
                    <a:pt x="453" y="1449"/>
                  </a:lnTo>
                  <a:lnTo>
                    <a:pt x="453" y="1439"/>
                  </a:lnTo>
                  <a:lnTo>
                    <a:pt x="448" y="1431"/>
                  </a:lnTo>
                  <a:lnTo>
                    <a:pt x="405" y="1425"/>
                  </a:lnTo>
                  <a:lnTo>
                    <a:pt x="371" y="1380"/>
                  </a:lnTo>
                  <a:lnTo>
                    <a:pt x="291" y="1364"/>
                  </a:lnTo>
                  <a:lnTo>
                    <a:pt x="264" y="1366"/>
                  </a:lnTo>
                  <a:lnTo>
                    <a:pt x="244" y="1331"/>
                  </a:lnTo>
                  <a:lnTo>
                    <a:pt x="205" y="1310"/>
                  </a:lnTo>
                  <a:lnTo>
                    <a:pt x="150" y="1369"/>
                  </a:lnTo>
                  <a:lnTo>
                    <a:pt x="126" y="1354"/>
                  </a:lnTo>
                  <a:lnTo>
                    <a:pt x="140" y="1323"/>
                  </a:lnTo>
                  <a:lnTo>
                    <a:pt x="154" y="1255"/>
                  </a:lnTo>
                  <a:lnTo>
                    <a:pt x="158" y="1180"/>
                  </a:lnTo>
                  <a:lnTo>
                    <a:pt x="154" y="1163"/>
                  </a:lnTo>
                  <a:lnTo>
                    <a:pt x="95" y="1093"/>
                  </a:lnTo>
                  <a:lnTo>
                    <a:pt x="86" y="1003"/>
                  </a:lnTo>
                  <a:lnTo>
                    <a:pt x="88" y="965"/>
                  </a:lnTo>
                  <a:lnTo>
                    <a:pt x="81" y="905"/>
                  </a:lnTo>
                  <a:lnTo>
                    <a:pt x="70" y="868"/>
                  </a:lnTo>
                  <a:lnTo>
                    <a:pt x="62" y="778"/>
                  </a:lnTo>
                  <a:lnTo>
                    <a:pt x="56" y="748"/>
                  </a:lnTo>
                  <a:lnTo>
                    <a:pt x="2" y="707"/>
                  </a:lnTo>
                  <a:lnTo>
                    <a:pt x="0" y="680"/>
                  </a:lnTo>
                  <a:lnTo>
                    <a:pt x="15" y="632"/>
                  </a:lnTo>
                  <a:lnTo>
                    <a:pt x="38" y="587"/>
                  </a:lnTo>
                  <a:lnTo>
                    <a:pt x="43" y="541"/>
                  </a:lnTo>
                  <a:lnTo>
                    <a:pt x="43" y="478"/>
                  </a:lnTo>
                  <a:lnTo>
                    <a:pt x="13" y="416"/>
                  </a:lnTo>
                  <a:lnTo>
                    <a:pt x="5" y="383"/>
                  </a:lnTo>
                  <a:lnTo>
                    <a:pt x="65" y="410"/>
                  </a:lnTo>
                  <a:lnTo>
                    <a:pt x="76" y="389"/>
                  </a:lnTo>
                  <a:lnTo>
                    <a:pt x="76" y="359"/>
                  </a:lnTo>
                  <a:lnTo>
                    <a:pt x="27" y="343"/>
                  </a:lnTo>
                  <a:lnTo>
                    <a:pt x="58" y="321"/>
                  </a:lnTo>
                  <a:lnTo>
                    <a:pt x="95" y="308"/>
                  </a:lnTo>
                  <a:lnTo>
                    <a:pt x="99" y="321"/>
                  </a:lnTo>
                  <a:lnTo>
                    <a:pt x="142" y="275"/>
                  </a:lnTo>
                  <a:lnTo>
                    <a:pt x="191" y="249"/>
                  </a:lnTo>
                  <a:lnTo>
                    <a:pt x="258" y="237"/>
                  </a:lnTo>
                  <a:lnTo>
                    <a:pt x="378" y="199"/>
                  </a:lnTo>
                  <a:lnTo>
                    <a:pt x="500" y="95"/>
                  </a:lnTo>
                  <a:lnTo>
                    <a:pt x="551" y="78"/>
                  </a:lnTo>
                  <a:lnTo>
                    <a:pt x="638" y="33"/>
                  </a:lnTo>
                  <a:lnTo>
                    <a:pt x="799" y="0"/>
                  </a:lnTo>
                  <a:lnTo>
                    <a:pt x="850" y="0"/>
                  </a:lnTo>
                  <a:lnTo>
                    <a:pt x="893" y="10"/>
                  </a:lnTo>
                  <a:lnTo>
                    <a:pt x="924" y="26"/>
                  </a:lnTo>
                  <a:lnTo>
                    <a:pt x="951" y="55"/>
                  </a:lnTo>
                  <a:lnTo>
                    <a:pt x="946" y="80"/>
                  </a:lnTo>
                  <a:lnTo>
                    <a:pt x="879" y="38"/>
                  </a:lnTo>
                  <a:lnTo>
                    <a:pt x="883" y="63"/>
                  </a:lnTo>
                  <a:lnTo>
                    <a:pt x="931" y="183"/>
                  </a:lnTo>
                  <a:lnTo>
                    <a:pt x="956" y="195"/>
                  </a:lnTo>
                  <a:lnTo>
                    <a:pt x="960" y="182"/>
                  </a:lnTo>
                  <a:lnTo>
                    <a:pt x="975" y="169"/>
                  </a:lnTo>
                  <a:lnTo>
                    <a:pt x="992" y="180"/>
                  </a:lnTo>
                  <a:lnTo>
                    <a:pt x="1030" y="166"/>
                  </a:lnTo>
                  <a:lnTo>
                    <a:pt x="1082" y="155"/>
                  </a:lnTo>
                  <a:lnTo>
                    <a:pt x="1118" y="134"/>
                  </a:lnTo>
                  <a:lnTo>
                    <a:pt x="1170" y="153"/>
                  </a:lnTo>
                  <a:lnTo>
                    <a:pt x="1410" y="193"/>
                  </a:lnTo>
                  <a:lnTo>
                    <a:pt x="1590" y="191"/>
                  </a:lnTo>
                  <a:lnTo>
                    <a:pt x="1691" y="169"/>
                  </a:lnTo>
                  <a:lnTo>
                    <a:pt x="1777" y="157"/>
                  </a:lnTo>
                  <a:lnTo>
                    <a:pt x="1834" y="186"/>
                  </a:lnTo>
                  <a:lnTo>
                    <a:pt x="1901" y="233"/>
                  </a:lnTo>
                  <a:lnTo>
                    <a:pt x="1917" y="277"/>
                  </a:lnTo>
                  <a:lnTo>
                    <a:pt x="1919" y="303"/>
                  </a:lnTo>
                  <a:lnTo>
                    <a:pt x="1924" y="342"/>
                  </a:lnTo>
                  <a:lnTo>
                    <a:pt x="1991" y="607"/>
                  </a:lnTo>
                  <a:lnTo>
                    <a:pt x="1993" y="666"/>
                  </a:lnTo>
                  <a:lnTo>
                    <a:pt x="1989" y="731"/>
                  </a:lnTo>
                  <a:lnTo>
                    <a:pt x="1946" y="792"/>
                  </a:lnTo>
                  <a:lnTo>
                    <a:pt x="1889" y="824"/>
                  </a:lnTo>
                  <a:lnTo>
                    <a:pt x="1852" y="870"/>
                  </a:lnTo>
                  <a:lnTo>
                    <a:pt x="1872" y="912"/>
                  </a:lnTo>
                  <a:lnTo>
                    <a:pt x="1928" y="961"/>
                  </a:lnTo>
                  <a:lnTo>
                    <a:pt x="1915" y="1112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4" name="Freeform 149"/>
            <p:cNvSpPr>
              <a:spLocks noChangeAspect="1"/>
            </p:cNvSpPr>
            <p:nvPr/>
          </p:nvSpPr>
          <p:spPr bwMode="gray">
            <a:xfrm>
              <a:off x="6592294" y="2338402"/>
              <a:ext cx="254903" cy="150831"/>
            </a:xfrm>
            <a:custGeom>
              <a:avLst/>
              <a:gdLst/>
              <a:ahLst/>
              <a:cxnLst>
                <a:cxn ang="0">
                  <a:pos x="0" y="688"/>
                </a:cxn>
                <a:cxn ang="0">
                  <a:pos x="46" y="438"/>
                </a:cxn>
                <a:cxn ang="0">
                  <a:pos x="90" y="347"/>
                </a:cxn>
                <a:cxn ang="0">
                  <a:pos x="123" y="235"/>
                </a:cxn>
                <a:cxn ang="0">
                  <a:pos x="193" y="165"/>
                </a:cxn>
                <a:cxn ang="0">
                  <a:pos x="322" y="123"/>
                </a:cxn>
                <a:cxn ang="0">
                  <a:pos x="423" y="253"/>
                </a:cxn>
                <a:cxn ang="0">
                  <a:pos x="443" y="319"/>
                </a:cxn>
                <a:cxn ang="0">
                  <a:pos x="468" y="341"/>
                </a:cxn>
                <a:cxn ang="0">
                  <a:pos x="551" y="404"/>
                </a:cxn>
                <a:cxn ang="0">
                  <a:pos x="631" y="377"/>
                </a:cxn>
                <a:cxn ang="0">
                  <a:pos x="649" y="421"/>
                </a:cxn>
                <a:cxn ang="0">
                  <a:pos x="678" y="341"/>
                </a:cxn>
                <a:cxn ang="0">
                  <a:pos x="694" y="78"/>
                </a:cxn>
                <a:cxn ang="0">
                  <a:pos x="746" y="51"/>
                </a:cxn>
                <a:cxn ang="0">
                  <a:pos x="891" y="0"/>
                </a:cxn>
                <a:cxn ang="0">
                  <a:pos x="1000" y="52"/>
                </a:cxn>
                <a:cxn ang="0">
                  <a:pos x="1077" y="108"/>
                </a:cxn>
                <a:cxn ang="0">
                  <a:pos x="1188" y="183"/>
                </a:cxn>
                <a:cxn ang="0">
                  <a:pos x="1276" y="162"/>
                </a:cxn>
                <a:cxn ang="0">
                  <a:pos x="1341" y="183"/>
                </a:cxn>
                <a:cxn ang="0">
                  <a:pos x="1375" y="232"/>
                </a:cxn>
                <a:cxn ang="0">
                  <a:pos x="1416" y="275"/>
                </a:cxn>
                <a:cxn ang="0">
                  <a:pos x="1400" y="392"/>
                </a:cxn>
                <a:cxn ang="0">
                  <a:pos x="1419" y="430"/>
                </a:cxn>
                <a:cxn ang="0">
                  <a:pos x="1443" y="477"/>
                </a:cxn>
                <a:cxn ang="0">
                  <a:pos x="1501" y="588"/>
                </a:cxn>
                <a:cxn ang="0">
                  <a:pos x="1515" y="676"/>
                </a:cxn>
                <a:cxn ang="0">
                  <a:pos x="1474" y="707"/>
                </a:cxn>
                <a:cxn ang="0">
                  <a:pos x="1403" y="768"/>
                </a:cxn>
                <a:cxn ang="0">
                  <a:pos x="1357" y="847"/>
                </a:cxn>
                <a:cxn ang="0">
                  <a:pos x="1269" y="830"/>
                </a:cxn>
                <a:cxn ang="0">
                  <a:pos x="1238" y="877"/>
                </a:cxn>
                <a:cxn ang="0">
                  <a:pos x="1184" y="887"/>
                </a:cxn>
                <a:cxn ang="0">
                  <a:pos x="1130" y="859"/>
                </a:cxn>
                <a:cxn ang="0">
                  <a:pos x="964" y="706"/>
                </a:cxn>
                <a:cxn ang="0">
                  <a:pos x="874" y="698"/>
                </a:cxn>
                <a:cxn ang="0">
                  <a:pos x="816" y="593"/>
                </a:cxn>
                <a:cxn ang="0">
                  <a:pos x="745" y="648"/>
                </a:cxn>
                <a:cxn ang="0">
                  <a:pos x="572" y="616"/>
                </a:cxn>
                <a:cxn ang="0">
                  <a:pos x="483" y="610"/>
                </a:cxn>
                <a:cxn ang="0">
                  <a:pos x="427" y="610"/>
                </a:cxn>
                <a:cxn ang="0">
                  <a:pos x="368" y="622"/>
                </a:cxn>
                <a:cxn ang="0">
                  <a:pos x="311" y="604"/>
                </a:cxn>
                <a:cxn ang="0">
                  <a:pos x="164" y="636"/>
                </a:cxn>
                <a:cxn ang="0">
                  <a:pos x="76" y="719"/>
                </a:cxn>
                <a:cxn ang="0">
                  <a:pos x="13" y="729"/>
                </a:cxn>
              </a:cxnLst>
              <a:rect l="0" t="0" r="r" b="b"/>
              <a:pathLst>
                <a:path w="1515" h="894">
                  <a:moveTo>
                    <a:pt x="13" y="729"/>
                  </a:moveTo>
                  <a:lnTo>
                    <a:pt x="0" y="688"/>
                  </a:lnTo>
                  <a:lnTo>
                    <a:pt x="19" y="499"/>
                  </a:lnTo>
                  <a:lnTo>
                    <a:pt x="46" y="438"/>
                  </a:lnTo>
                  <a:lnTo>
                    <a:pt x="76" y="395"/>
                  </a:lnTo>
                  <a:lnTo>
                    <a:pt x="90" y="347"/>
                  </a:lnTo>
                  <a:lnTo>
                    <a:pt x="98" y="289"/>
                  </a:lnTo>
                  <a:lnTo>
                    <a:pt x="123" y="235"/>
                  </a:lnTo>
                  <a:lnTo>
                    <a:pt x="159" y="191"/>
                  </a:lnTo>
                  <a:lnTo>
                    <a:pt x="193" y="165"/>
                  </a:lnTo>
                  <a:lnTo>
                    <a:pt x="237" y="156"/>
                  </a:lnTo>
                  <a:lnTo>
                    <a:pt x="322" y="123"/>
                  </a:lnTo>
                  <a:lnTo>
                    <a:pt x="351" y="174"/>
                  </a:lnTo>
                  <a:lnTo>
                    <a:pt x="423" y="253"/>
                  </a:lnTo>
                  <a:lnTo>
                    <a:pt x="432" y="294"/>
                  </a:lnTo>
                  <a:lnTo>
                    <a:pt x="443" y="319"/>
                  </a:lnTo>
                  <a:lnTo>
                    <a:pt x="451" y="278"/>
                  </a:lnTo>
                  <a:lnTo>
                    <a:pt x="468" y="341"/>
                  </a:lnTo>
                  <a:lnTo>
                    <a:pt x="490" y="370"/>
                  </a:lnTo>
                  <a:lnTo>
                    <a:pt x="551" y="404"/>
                  </a:lnTo>
                  <a:lnTo>
                    <a:pt x="571" y="404"/>
                  </a:lnTo>
                  <a:lnTo>
                    <a:pt x="631" y="377"/>
                  </a:lnTo>
                  <a:lnTo>
                    <a:pt x="633" y="399"/>
                  </a:lnTo>
                  <a:lnTo>
                    <a:pt x="649" y="421"/>
                  </a:lnTo>
                  <a:lnTo>
                    <a:pt x="655" y="366"/>
                  </a:lnTo>
                  <a:lnTo>
                    <a:pt x="678" y="341"/>
                  </a:lnTo>
                  <a:lnTo>
                    <a:pt x="691" y="315"/>
                  </a:lnTo>
                  <a:lnTo>
                    <a:pt x="694" y="78"/>
                  </a:lnTo>
                  <a:lnTo>
                    <a:pt x="716" y="56"/>
                  </a:lnTo>
                  <a:lnTo>
                    <a:pt x="746" y="51"/>
                  </a:lnTo>
                  <a:lnTo>
                    <a:pt x="795" y="14"/>
                  </a:lnTo>
                  <a:lnTo>
                    <a:pt x="891" y="0"/>
                  </a:lnTo>
                  <a:lnTo>
                    <a:pt x="954" y="14"/>
                  </a:lnTo>
                  <a:lnTo>
                    <a:pt x="1000" y="52"/>
                  </a:lnTo>
                  <a:lnTo>
                    <a:pt x="1058" y="74"/>
                  </a:lnTo>
                  <a:lnTo>
                    <a:pt x="1077" y="108"/>
                  </a:lnTo>
                  <a:lnTo>
                    <a:pt x="1158" y="181"/>
                  </a:lnTo>
                  <a:lnTo>
                    <a:pt x="1188" y="183"/>
                  </a:lnTo>
                  <a:lnTo>
                    <a:pt x="1216" y="169"/>
                  </a:lnTo>
                  <a:lnTo>
                    <a:pt x="1276" y="162"/>
                  </a:lnTo>
                  <a:lnTo>
                    <a:pt x="1338" y="180"/>
                  </a:lnTo>
                  <a:lnTo>
                    <a:pt x="1341" y="183"/>
                  </a:lnTo>
                  <a:lnTo>
                    <a:pt x="1362" y="205"/>
                  </a:lnTo>
                  <a:lnTo>
                    <a:pt x="1375" y="232"/>
                  </a:lnTo>
                  <a:lnTo>
                    <a:pt x="1400" y="249"/>
                  </a:lnTo>
                  <a:lnTo>
                    <a:pt x="1416" y="275"/>
                  </a:lnTo>
                  <a:lnTo>
                    <a:pt x="1421" y="303"/>
                  </a:lnTo>
                  <a:lnTo>
                    <a:pt x="1400" y="392"/>
                  </a:lnTo>
                  <a:lnTo>
                    <a:pt x="1389" y="420"/>
                  </a:lnTo>
                  <a:lnTo>
                    <a:pt x="1419" y="430"/>
                  </a:lnTo>
                  <a:lnTo>
                    <a:pt x="1444" y="448"/>
                  </a:lnTo>
                  <a:lnTo>
                    <a:pt x="1443" y="477"/>
                  </a:lnTo>
                  <a:lnTo>
                    <a:pt x="1493" y="556"/>
                  </a:lnTo>
                  <a:lnTo>
                    <a:pt x="1501" y="588"/>
                  </a:lnTo>
                  <a:lnTo>
                    <a:pt x="1514" y="615"/>
                  </a:lnTo>
                  <a:lnTo>
                    <a:pt x="1515" y="676"/>
                  </a:lnTo>
                  <a:lnTo>
                    <a:pt x="1511" y="706"/>
                  </a:lnTo>
                  <a:lnTo>
                    <a:pt x="1474" y="707"/>
                  </a:lnTo>
                  <a:lnTo>
                    <a:pt x="1445" y="725"/>
                  </a:lnTo>
                  <a:lnTo>
                    <a:pt x="1403" y="768"/>
                  </a:lnTo>
                  <a:lnTo>
                    <a:pt x="1395" y="798"/>
                  </a:lnTo>
                  <a:lnTo>
                    <a:pt x="1357" y="847"/>
                  </a:lnTo>
                  <a:lnTo>
                    <a:pt x="1328" y="853"/>
                  </a:lnTo>
                  <a:lnTo>
                    <a:pt x="1269" y="830"/>
                  </a:lnTo>
                  <a:lnTo>
                    <a:pt x="1245" y="847"/>
                  </a:lnTo>
                  <a:lnTo>
                    <a:pt x="1238" y="877"/>
                  </a:lnTo>
                  <a:lnTo>
                    <a:pt x="1213" y="894"/>
                  </a:lnTo>
                  <a:lnTo>
                    <a:pt x="1184" y="887"/>
                  </a:lnTo>
                  <a:lnTo>
                    <a:pt x="1158" y="870"/>
                  </a:lnTo>
                  <a:lnTo>
                    <a:pt x="1130" y="859"/>
                  </a:lnTo>
                  <a:lnTo>
                    <a:pt x="1061" y="775"/>
                  </a:lnTo>
                  <a:lnTo>
                    <a:pt x="964" y="706"/>
                  </a:lnTo>
                  <a:lnTo>
                    <a:pt x="903" y="708"/>
                  </a:lnTo>
                  <a:lnTo>
                    <a:pt x="874" y="698"/>
                  </a:lnTo>
                  <a:lnTo>
                    <a:pt x="837" y="614"/>
                  </a:lnTo>
                  <a:lnTo>
                    <a:pt x="816" y="593"/>
                  </a:lnTo>
                  <a:lnTo>
                    <a:pt x="788" y="603"/>
                  </a:lnTo>
                  <a:lnTo>
                    <a:pt x="745" y="648"/>
                  </a:lnTo>
                  <a:lnTo>
                    <a:pt x="687" y="661"/>
                  </a:lnTo>
                  <a:lnTo>
                    <a:pt x="572" y="616"/>
                  </a:lnTo>
                  <a:lnTo>
                    <a:pt x="542" y="618"/>
                  </a:lnTo>
                  <a:lnTo>
                    <a:pt x="483" y="610"/>
                  </a:lnTo>
                  <a:lnTo>
                    <a:pt x="455" y="618"/>
                  </a:lnTo>
                  <a:lnTo>
                    <a:pt x="427" y="610"/>
                  </a:lnTo>
                  <a:lnTo>
                    <a:pt x="399" y="622"/>
                  </a:lnTo>
                  <a:lnTo>
                    <a:pt x="368" y="622"/>
                  </a:lnTo>
                  <a:lnTo>
                    <a:pt x="341" y="607"/>
                  </a:lnTo>
                  <a:lnTo>
                    <a:pt x="311" y="604"/>
                  </a:lnTo>
                  <a:lnTo>
                    <a:pt x="250" y="607"/>
                  </a:lnTo>
                  <a:lnTo>
                    <a:pt x="164" y="636"/>
                  </a:lnTo>
                  <a:lnTo>
                    <a:pt x="109" y="666"/>
                  </a:lnTo>
                  <a:lnTo>
                    <a:pt x="76" y="719"/>
                  </a:lnTo>
                  <a:lnTo>
                    <a:pt x="51" y="736"/>
                  </a:lnTo>
                  <a:lnTo>
                    <a:pt x="13" y="729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75" name="Group 150"/>
            <p:cNvGrpSpPr>
              <a:grpSpLocks noChangeAspect="1"/>
            </p:cNvGrpSpPr>
            <p:nvPr/>
          </p:nvGrpSpPr>
          <p:grpSpPr bwMode="gray">
            <a:xfrm>
              <a:off x="6034946" y="1268413"/>
              <a:ext cx="905310" cy="1075050"/>
              <a:chOff x="2483" y="1039"/>
              <a:chExt cx="895" cy="1062"/>
            </a:xfrm>
            <a:grpFill/>
          </p:grpSpPr>
          <p:sp>
            <p:nvSpPr>
              <p:cNvPr id="240" name="Freeform 151"/>
              <p:cNvSpPr>
                <a:spLocks noChangeAspect="1"/>
              </p:cNvSpPr>
              <p:nvPr/>
            </p:nvSpPr>
            <p:spPr bwMode="gray">
              <a:xfrm>
                <a:off x="2807" y="1255"/>
                <a:ext cx="78" cy="72"/>
              </a:xfrm>
              <a:custGeom>
                <a:avLst/>
                <a:gdLst/>
                <a:ahLst/>
                <a:cxnLst>
                  <a:cxn ang="0">
                    <a:pos x="281" y="11"/>
                  </a:cxn>
                  <a:cxn ang="0">
                    <a:pos x="310" y="0"/>
                  </a:cxn>
                  <a:cxn ang="0">
                    <a:pos x="322" y="32"/>
                  </a:cxn>
                  <a:cxn ang="0">
                    <a:pos x="326" y="64"/>
                  </a:cxn>
                  <a:cxn ang="0">
                    <a:pos x="318" y="98"/>
                  </a:cxn>
                  <a:cxn ang="0">
                    <a:pos x="326" y="88"/>
                  </a:cxn>
                  <a:cxn ang="0">
                    <a:pos x="337" y="119"/>
                  </a:cxn>
                  <a:cxn ang="0">
                    <a:pos x="326" y="162"/>
                  </a:cxn>
                  <a:cxn ang="0">
                    <a:pos x="305" y="207"/>
                  </a:cxn>
                  <a:cxn ang="0">
                    <a:pos x="314" y="190"/>
                  </a:cxn>
                  <a:cxn ang="0">
                    <a:pos x="342" y="174"/>
                  </a:cxn>
                  <a:cxn ang="0">
                    <a:pos x="357" y="119"/>
                  </a:cxn>
                  <a:cxn ang="0">
                    <a:pos x="391" y="110"/>
                  </a:cxn>
                  <a:cxn ang="0">
                    <a:pos x="385" y="85"/>
                  </a:cxn>
                  <a:cxn ang="0">
                    <a:pos x="398" y="45"/>
                  </a:cxn>
                  <a:cxn ang="0">
                    <a:pos x="434" y="64"/>
                  </a:cxn>
                  <a:cxn ang="0">
                    <a:pos x="464" y="100"/>
                  </a:cxn>
                  <a:cxn ang="0">
                    <a:pos x="468" y="149"/>
                  </a:cxn>
                  <a:cxn ang="0">
                    <a:pos x="459" y="185"/>
                  </a:cxn>
                  <a:cxn ang="0">
                    <a:pos x="438" y="214"/>
                  </a:cxn>
                  <a:cxn ang="0">
                    <a:pos x="400" y="225"/>
                  </a:cxn>
                  <a:cxn ang="0">
                    <a:pos x="371" y="255"/>
                  </a:cxn>
                  <a:cxn ang="0">
                    <a:pos x="355" y="295"/>
                  </a:cxn>
                  <a:cxn ang="0">
                    <a:pos x="337" y="260"/>
                  </a:cxn>
                  <a:cxn ang="0">
                    <a:pos x="291" y="312"/>
                  </a:cxn>
                  <a:cxn ang="0">
                    <a:pos x="291" y="337"/>
                  </a:cxn>
                  <a:cxn ang="0">
                    <a:pos x="275" y="361"/>
                  </a:cxn>
                  <a:cxn ang="0">
                    <a:pos x="258" y="330"/>
                  </a:cxn>
                  <a:cxn ang="0">
                    <a:pos x="252" y="294"/>
                  </a:cxn>
                  <a:cxn ang="0">
                    <a:pos x="258" y="272"/>
                  </a:cxn>
                  <a:cxn ang="0">
                    <a:pos x="224" y="325"/>
                  </a:cxn>
                  <a:cxn ang="0">
                    <a:pos x="189" y="362"/>
                  </a:cxn>
                  <a:cxn ang="0">
                    <a:pos x="116" y="415"/>
                  </a:cxn>
                  <a:cxn ang="0">
                    <a:pos x="121" y="377"/>
                  </a:cxn>
                  <a:cxn ang="0">
                    <a:pos x="94" y="375"/>
                  </a:cxn>
                  <a:cxn ang="0">
                    <a:pos x="71" y="409"/>
                  </a:cxn>
                  <a:cxn ang="0">
                    <a:pos x="8" y="433"/>
                  </a:cxn>
                  <a:cxn ang="0">
                    <a:pos x="0" y="416"/>
                  </a:cxn>
                  <a:cxn ang="0">
                    <a:pos x="2" y="365"/>
                  </a:cxn>
                  <a:cxn ang="0">
                    <a:pos x="24" y="355"/>
                  </a:cxn>
                  <a:cxn ang="0">
                    <a:pos x="38" y="328"/>
                  </a:cxn>
                  <a:cxn ang="0">
                    <a:pos x="62" y="330"/>
                  </a:cxn>
                  <a:cxn ang="0">
                    <a:pos x="94" y="309"/>
                  </a:cxn>
                  <a:cxn ang="0">
                    <a:pos x="111" y="312"/>
                  </a:cxn>
                  <a:cxn ang="0">
                    <a:pos x="130" y="288"/>
                  </a:cxn>
                  <a:cxn ang="0">
                    <a:pos x="201" y="260"/>
                  </a:cxn>
                  <a:cxn ang="0">
                    <a:pos x="195" y="233"/>
                  </a:cxn>
                  <a:cxn ang="0">
                    <a:pos x="242" y="181"/>
                  </a:cxn>
                  <a:cxn ang="0">
                    <a:pos x="242" y="141"/>
                  </a:cxn>
                  <a:cxn ang="0">
                    <a:pos x="258" y="130"/>
                  </a:cxn>
                  <a:cxn ang="0">
                    <a:pos x="258" y="98"/>
                  </a:cxn>
                  <a:cxn ang="0">
                    <a:pos x="265" y="51"/>
                  </a:cxn>
                  <a:cxn ang="0">
                    <a:pos x="281" y="11"/>
                  </a:cxn>
                </a:cxnLst>
                <a:rect l="0" t="0" r="r" b="b"/>
                <a:pathLst>
                  <a:path w="468" h="433">
                    <a:moveTo>
                      <a:pt x="281" y="11"/>
                    </a:moveTo>
                    <a:lnTo>
                      <a:pt x="310" y="0"/>
                    </a:lnTo>
                    <a:lnTo>
                      <a:pt x="322" y="32"/>
                    </a:lnTo>
                    <a:lnTo>
                      <a:pt x="326" y="64"/>
                    </a:lnTo>
                    <a:lnTo>
                      <a:pt x="318" y="98"/>
                    </a:lnTo>
                    <a:lnTo>
                      <a:pt x="326" y="88"/>
                    </a:lnTo>
                    <a:lnTo>
                      <a:pt x="337" y="119"/>
                    </a:lnTo>
                    <a:lnTo>
                      <a:pt x="326" y="162"/>
                    </a:lnTo>
                    <a:lnTo>
                      <a:pt x="305" y="207"/>
                    </a:lnTo>
                    <a:lnTo>
                      <a:pt x="314" y="190"/>
                    </a:lnTo>
                    <a:lnTo>
                      <a:pt x="342" y="174"/>
                    </a:lnTo>
                    <a:lnTo>
                      <a:pt x="357" y="119"/>
                    </a:lnTo>
                    <a:lnTo>
                      <a:pt x="391" y="110"/>
                    </a:lnTo>
                    <a:lnTo>
                      <a:pt x="385" y="85"/>
                    </a:lnTo>
                    <a:lnTo>
                      <a:pt x="398" y="45"/>
                    </a:lnTo>
                    <a:lnTo>
                      <a:pt x="434" y="64"/>
                    </a:lnTo>
                    <a:lnTo>
                      <a:pt x="464" y="100"/>
                    </a:lnTo>
                    <a:lnTo>
                      <a:pt x="468" y="149"/>
                    </a:lnTo>
                    <a:lnTo>
                      <a:pt x="459" y="185"/>
                    </a:lnTo>
                    <a:lnTo>
                      <a:pt x="438" y="214"/>
                    </a:lnTo>
                    <a:lnTo>
                      <a:pt x="400" y="225"/>
                    </a:lnTo>
                    <a:lnTo>
                      <a:pt x="371" y="255"/>
                    </a:lnTo>
                    <a:lnTo>
                      <a:pt x="355" y="295"/>
                    </a:lnTo>
                    <a:lnTo>
                      <a:pt x="337" y="260"/>
                    </a:lnTo>
                    <a:lnTo>
                      <a:pt x="291" y="312"/>
                    </a:lnTo>
                    <a:lnTo>
                      <a:pt x="291" y="337"/>
                    </a:lnTo>
                    <a:lnTo>
                      <a:pt x="275" y="361"/>
                    </a:lnTo>
                    <a:lnTo>
                      <a:pt x="258" y="330"/>
                    </a:lnTo>
                    <a:lnTo>
                      <a:pt x="252" y="294"/>
                    </a:lnTo>
                    <a:lnTo>
                      <a:pt x="258" y="272"/>
                    </a:lnTo>
                    <a:lnTo>
                      <a:pt x="224" y="325"/>
                    </a:lnTo>
                    <a:lnTo>
                      <a:pt x="189" y="362"/>
                    </a:lnTo>
                    <a:lnTo>
                      <a:pt x="116" y="415"/>
                    </a:lnTo>
                    <a:lnTo>
                      <a:pt x="121" y="377"/>
                    </a:lnTo>
                    <a:lnTo>
                      <a:pt x="94" y="375"/>
                    </a:lnTo>
                    <a:lnTo>
                      <a:pt x="71" y="409"/>
                    </a:lnTo>
                    <a:lnTo>
                      <a:pt x="8" y="433"/>
                    </a:lnTo>
                    <a:lnTo>
                      <a:pt x="0" y="416"/>
                    </a:lnTo>
                    <a:lnTo>
                      <a:pt x="2" y="365"/>
                    </a:lnTo>
                    <a:lnTo>
                      <a:pt x="24" y="355"/>
                    </a:lnTo>
                    <a:lnTo>
                      <a:pt x="38" y="328"/>
                    </a:lnTo>
                    <a:lnTo>
                      <a:pt x="62" y="330"/>
                    </a:lnTo>
                    <a:lnTo>
                      <a:pt x="94" y="309"/>
                    </a:lnTo>
                    <a:lnTo>
                      <a:pt x="111" y="312"/>
                    </a:lnTo>
                    <a:lnTo>
                      <a:pt x="130" y="288"/>
                    </a:lnTo>
                    <a:lnTo>
                      <a:pt x="201" y="260"/>
                    </a:lnTo>
                    <a:lnTo>
                      <a:pt x="195" y="233"/>
                    </a:lnTo>
                    <a:lnTo>
                      <a:pt x="242" y="181"/>
                    </a:lnTo>
                    <a:lnTo>
                      <a:pt x="242" y="141"/>
                    </a:lnTo>
                    <a:lnTo>
                      <a:pt x="258" y="130"/>
                    </a:lnTo>
                    <a:lnTo>
                      <a:pt x="258" y="98"/>
                    </a:lnTo>
                    <a:lnTo>
                      <a:pt x="265" y="51"/>
                    </a:lnTo>
                    <a:lnTo>
                      <a:pt x="281" y="1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1" name="Freeform 152"/>
              <p:cNvSpPr>
                <a:spLocks noChangeAspect="1"/>
              </p:cNvSpPr>
              <p:nvPr/>
            </p:nvSpPr>
            <p:spPr bwMode="gray">
              <a:xfrm>
                <a:off x="2812" y="1254"/>
                <a:ext cx="30" cy="36"/>
              </a:xfrm>
              <a:custGeom>
                <a:avLst/>
                <a:gdLst/>
                <a:ahLst/>
                <a:cxnLst>
                  <a:cxn ang="0">
                    <a:pos x="7" y="158"/>
                  </a:cxn>
                  <a:cxn ang="0">
                    <a:pos x="19" y="149"/>
                  </a:cxn>
                  <a:cxn ang="0">
                    <a:pos x="13" y="132"/>
                  </a:cxn>
                  <a:cxn ang="0">
                    <a:pos x="15" y="112"/>
                  </a:cxn>
                  <a:cxn ang="0">
                    <a:pos x="31" y="126"/>
                  </a:cxn>
                  <a:cxn ang="0">
                    <a:pos x="41" y="105"/>
                  </a:cxn>
                  <a:cxn ang="0">
                    <a:pos x="63" y="113"/>
                  </a:cxn>
                  <a:cxn ang="0">
                    <a:pos x="74" y="92"/>
                  </a:cxn>
                  <a:cxn ang="0">
                    <a:pos x="83" y="45"/>
                  </a:cxn>
                  <a:cxn ang="0">
                    <a:pos x="101" y="81"/>
                  </a:cxn>
                  <a:cxn ang="0">
                    <a:pos x="131" y="80"/>
                  </a:cxn>
                  <a:cxn ang="0">
                    <a:pos x="131" y="0"/>
                  </a:cxn>
                  <a:cxn ang="0">
                    <a:pos x="176" y="80"/>
                  </a:cxn>
                  <a:cxn ang="0">
                    <a:pos x="176" y="117"/>
                  </a:cxn>
                  <a:cxn ang="0">
                    <a:pos x="182" y="181"/>
                  </a:cxn>
                  <a:cxn ang="0">
                    <a:pos x="154" y="186"/>
                  </a:cxn>
                  <a:cxn ang="0">
                    <a:pos x="131" y="208"/>
                  </a:cxn>
                  <a:cxn ang="0">
                    <a:pos x="101" y="219"/>
                  </a:cxn>
                  <a:cxn ang="0">
                    <a:pos x="90" y="186"/>
                  </a:cxn>
                  <a:cxn ang="0">
                    <a:pos x="115" y="161"/>
                  </a:cxn>
                  <a:cxn ang="0">
                    <a:pos x="128" y="132"/>
                  </a:cxn>
                  <a:cxn ang="0">
                    <a:pos x="103" y="163"/>
                  </a:cxn>
                  <a:cxn ang="0">
                    <a:pos x="83" y="161"/>
                  </a:cxn>
                  <a:cxn ang="0">
                    <a:pos x="13" y="210"/>
                  </a:cxn>
                  <a:cxn ang="0">
                    <a:pos x="0" y="188"/>
                  </a:cxn>
                  <a:cxn ang="0">
                    <a:pos x="7" y="158"/>
                  </a:cxn>
                </a:cxnLst>
                <a:rect l="0" t="0" r="r" b="b"/>
                <a:pathLst>
                  <a:path w="182" h="219">
                    <a:moveTo>
                      <a:pt x="7" y="158"/>
                    </a:moveTo>
                    <a:lnTo>
                      <a:pt x="19" y="149"/>
                    </a:lnTo>
                    <a:lnTo>
                      <a:pt x="13" y="132"/>
                    </a:lnTo>
                    <a:lnTo>
                      <a:pt x="15" y="112"/>
                    </a:lnTo>
                    <a:lnTo>
                      <a:pt x="31" y="126"/>
                    </a:lnTo>
                    <a:lnTo>
                      <a:pt x="41" y="105"/>
                    </a:lnTo>
                    <a:lnTo>
                      <a:pt x="63" y="113"/>
                    </a:lnTo>
                    <a:lnTo>
                      <a:pt x="74" y="92"/>
                    </a:lnTo>
                    <a:lnTo>
                      <a:pt x="83" y="45"/>
                    </a:lnTo>
                    <a:lnTo>
                      <a:pt x="101" y="81"/>
                    </a:lnTo>
                    <a:lnTo>
                      <a:pt x="131" y="80"/>
                    </a:lnTo>
                    <a:lnTo>
                      <a:pt x="131" y="0"/>
                    </a:lnTo>
                    <a:lnTo>
                      <a:pt x="176" y="80"/>
                    </a:lnTo>
                    <a:lnTo>
                      <a:pt x="176" y="117"/>
                    </a:lnTo>
                    <a:lnTo>
                      <a:pt x="182" y="181"/>
                    </a:lnTo>
                    <a:lnTo>
                      <a:pt x="154" y="186"/>
                    </a:lnTo>
                    <a:lnTo>
                      <a:pt x="131" y="208"/>
                    </a:lnTo>
                    <a:lnTo>
                      <a:pt x="101" y="219"/>
                    </a:lnTo>
                    <a:lnTo>
                      <a:pt x="90" y="186"/>
                    </a:lnTo>
                    <a:lnTo>
                      <a:pt x="115" y="161"/>
                    </a:lnTo>
                    <a:lnTo>
                      <a:pt x="128" y="132"/>
                    </a:lnTo>
                    <a:lnTo>
                      <a:pt x="103" y="163"/>
                    </a:lnTo>
                    <a:lnTo>
                      <a:pt x="83" y="161"/>
                    </a:lnTo>
                    <a:lnTo>
                      <a:pt x="13" y="210"/>
                    </a:lnTo>
                    <a:lnTo>
                      <a:pt x="0" y="188"/>
                    </a:lnTo>
                    <a:lnTo>
                      <a:pt x="7" y="15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2" name="Freeform 153"/>
              <p:cNvSpPr>
                <a:spLocks noChangeAspect="1"/>
              </p:cNvSpPr>
              <p:nvPr/>
            </p:nvSpPr>
            <p:spPr bwMode="gray">
              <a:xfrm>
                <a:off x="2850" y="1221"/>
                <a:ext cx="22" cy="31"/>
              </a:xfrm>
              <a:custGeom>
                <a:avLst/>
                <a:gdLst/>
                <a:ahLst/>
                <a:cxnLst>
                  <a:cxn ang="0">
                    <a:pos x="52" y="64"/>
                  </a:cxn>
                  <a:cxn ang="0">
                    <a:pos x="68" y="62"/>
                  </a:cxn>
                  <a:cxn ang="0">
                    <a:pos x="81" y="1"/>
                  </a:cxn>
                  <a:cxn ang="0">
                    <a:pos x="101" y="0"/>
                  </a:cxn>
                  <a:cxn ang="0">
                    <a:pos x="136" y="20"/>
                  </a:cxn>
                  <a:cxn ang="0">
                    <a:pos x="124" y="45"/>
                  </a:cxn>
                  <a:cxn ang="0">
                    <a:pos x="117" y="91"/>
                  </a:cxn>
                  <a:cxn ang="0">
                    <a:pos x="95" y="146"/>
                  </a:cxn>
                  <a:cxn ang="0">
                    <a:pos x="56" y="175"/>
                  </a:cxn>
                  <a:cxn ang="0">
                    <a:pos x="32" y="185"/>
                  </a:cxn>
                  <a:cxn ang="0">
                    <a:pos x="9" y="183"/>
                  </a:cxn>
                  <a:cxn ang="0">
                    <a:pos x="0" y="160"/>
                  </a:cxn>
                  <a:cxn ang="0">
                    <a:pos x="7" y="113"/>
                  </a:cxn>
                  <a:cxn ang="0">
                    <a:pos x="50" y="86"/>
                  </a:cxn>
                  <a:cxn ang="0">
                    <a:pos x="52" y="64"/>
                  </a:cxn>
                </a:cxnLst>
                <a:rect l="0" t="0" r="r" b="b"/>
                <a:pathLst>
                  <a:path w="136" h="185">
                    <a:moveTo>
                      <a:pt x="52" y="64"/>
                    </a:moveTo>
                    <a:lnTo>
                      <a:pt x="68" y="62"/>
                    </a:lnTo>
                    <a:lnTo>
                      <a:pt x="81" y="1"/>
                    </a:lnTo>
                    <a:lnTo>
                      <a:pt x="101" y="0"/>
                    </a:lnTo>
                    <a:lnTo>
                      <a:pt x="136" y="20"/>
                    </a:lnTo>
                    <a:lnTo>
                      <a:pt x="124" y="45"/>
                    </a:lnTo>
                    <a:lnTo>
                      <a:pt x="117" y="91"/>
                    </a:lnTo>
                    <a:lnTo>
                      <a:pt x="95" y="146"/>
                    </a:lnTo>
                    <a:lnTo>
                      <a:pt x="56" y="175"/>
                    </a:lnTo>
                    <a:lnTo>
                      <a:pt x="32" y="185"/>
                    </a:lnTo>
                    <a:lnTo>
                      <a:pt x="9" y="183"/>
                    </a:lnTo>
                    <a:lnTo>
                      <a:pt x="0" y="160"/>
                    </a:lnTo>
                    <a:lnTo>
                      <a:pt x="7" y="113"/>
                    </a:lnTo>
                    <a:lnTo>
                      <a:pt x="50" y="86"/>
                    </a:lnTo>
                    <a:lnTo>
                      <a:pt x="52" y="6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3" name="Freeform 154"/>
              <p:cNvSpPr>
                <a:spLocks noChangeAspect="1"/>
              </p:cNvSpPr>
              <p:nvPr/>
            </p:nvSpPr>
            <p:spPr bwMode="gray">
              <a:xfrm>
                <a:off x="2822" y="1351"/>
                <a:ext cx="21" cy="22"/>
              </a:xfrm>
              <a:custGeom>
                <a:avLst/>
                <a:gdLst/>
                <a:ahLst/>
                <a:cxnLst>
                  <a:cxn ang="0">
                    <a:pos x="42" y="64"/>
                  </a:cxn>
                  <a:cxn ang="0">
                    <a:pos x="36" y="62"/>
                  </a:cxn>
                  <a:cxn ang="0">
                    <a:pos x="22" y="23"/>
                  </a:cxn>
                  <a:cxn ang="0">
                    <a:pos x="54" y="37"/>
                  </a:cxn>
                  <a:cxn ang="0">
                    <a:pos x="79" y="35"/>
                  </a:cxn>
                  <a:cxn ang="0">
                    <a:pos x="115" y="0"/>
                  </a:cxn>
                  <a:cxn ang="0">
                    <a:pos x="124" y="29"/>
                  </a:cxn>
                  <a:cxn ang="0">
                    <a:pos x="117" y="57"/>
                  </a:cxn>
                  <a:cxn ang="0">
                    <a:pos x="91" y="69"/>
                  </a:cxn>
                  <a:cxn ang="0">
                    <a:pos x="72" y="100"/>
                  </a:cxn>
                  <a:cxn ang="0">
                    <a:pos x="38" y="124"/>
                  </a:cxn>
                  <a:cxn ang="0">
                    <a:pos x="17" y="129"/>
                  </a:cxn>
                  <a:cxn ang="0">
                    <a:pos x="0" y="115"/>
                  </a:cxn>
                  <a:cxn ang="0">
                    <a:pos x="22" y="79"/>
                  </a:cxn>
                  <a:cxn ang="0">
                    <a:pos x="44" y="76"/>
                  </a:cxn>
                  <a:cxn ang="0">
                    <a:pos x="42" y="64"/>
                  </a:cxn>
                </a:cxnLst>
                <a:rect l="0" t="0" r="r" b="b"/>
                <a:pathLst>
                  <a:path w="124" h="129">
                    <a:moveTo>
                      <a:pt x="42" y="64"/>
                    </a:moveTo>
                    <a:lnTo>
                      <a:pt x="36" y="62"/>
                    </a:lnTo>
                    <a:lnTo>
                      <a:pt x="22" y="23"/>
                    </a:lnTo>
                    <a:lnTo>
                      <a:pt x="54" y="37"/>
                    </a:lnTo>
                    <a:lnTo>
                      <a:pt x="79" y="35"/>
                    </a:lnTo>
                    <a:lnTo>
                      <a:pt x="115" y="0"/>
                    </a:lnTo>
                    <a:lnTo>
                      <a:pt x="124" y="29"/>
                    </a:lnTo>
                    <a:lnTo>
                      <a:pt x="117" y="57"/>
                    </a:lnTo>
                    <a:lnTo>
                      <a:pt x="91" y="69"/>
                    </a:lnTo>
                    <a:lnTo>
                      <a:pt x="72" y="100"/>
                    </a:lnTo>
                    <a:lnTo>
                      <a:pt x="38" y="124"/>
                    </a:lnTo>
                    <a:lnTo>
                      <a:pt x="17" y="129"/>
                    </a:lnTo>
                    <a:lnTo>
                      <a:pt x="0" y="115"/>
                    </a:lnTo>
                    <a:lnTo>
                      <a:pt x="22" y="79"/>
                    </a:lnTo>
                    <a:lnTo>
                      <a:pt x="44" y="76"/>
                    </a:lnTo>
                    <a:lnTo>
                      <a:pt x="42" y="6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4" name="Freeform 155"/>
              <p:cNvSpPr>
                <a:spLocks noChangeAspect="1"/>
              </p:cNvSpPr>
              <p:nvPr/>
            </p:nvSpPr>
            <p:spPr bwMode="gray">
              <a:xfrm>
                <a:off x="2893" y="1195"/>
                <a:ext cx="40" cy="52"/>
              </a:xfrm>
              <a:custGeom>
                <a:avLst/>
                <a:gdLst/>
                <a:ahLst/>
                <a:cxnLst>
                  <a:cxn ang="0">
                    <a:pos x="32" y="218"/>
                  </a:cxn>
                  <a:cxn ang="0">
                    <a:pos x="7" y="199"/>
                  </a:cxn>
                  <a:cxn ang="0">
                    <a:pos x="32" y="201"/>
                  </a:cxn>
                  <a:cxn ang="0">
                    <a:pos x="41" y="187"/>
                  </a:cxn>
                  <a:cxn ang="0">
                    <a:pos x="45" y="165"/>
                  </a:cxn>
                  <a:cxn ang="0">
                    <a:pos x="20" y="155"/>
                  </a:cxn>
                  <a:cxn ang="0">
                    <a:pos x="43" y="147"/>
                  </a:cxn>
                  <a:cxn ang="0">
                    <a:pos x="30" y="128"/>
                  </a:cxn>
                  <a:cxn ang="0">
                    <a:pos x="59" y="101"/>
                  </a:cxn>
                  <a:cxn ang="0">
                    <a:pos x="86" y="118"/>
                  </a:cxn>
                  <a:cxn ang="0">
                    <a:pos x="109" y="89"/>
                  </a:cxn>
                  <a:cxn ang="0">
                    <a:pos x="88" y="63"/>
                  </a:cxn>
                  <a:cxn ang="0">
                    <a:pos x="109" y="53"/>
                  </a:cxn>
                  <a:cxn ang="0">
                    <a:pos x="139" y="67"/>
                  </a:cxn>
                  <a:cxn ang="0">
                    <a:pos x="152" y="48"/>
                  </a:cxn>
                  <a:cxn ang="0">
                    <a:pos x="137" y="0"/>
                  </a:cxn>
                  <a:cxn ang="0">
                    <a:pos x="162" y="38"/>
                  </a:cxn>
                  <a:cxn ang="0">
                    <a:pos x="166" y="4"/>
                  </a:cxn>
                  <a:cxn ang="0">
                    <a:pos x="193" y="2"/>
                  </a:cxn>
                  <a:cxn ang="0">
                    <a:pos x="215" y="53"/>
                  </a:cxn>
                  <a:cxn ang="0">
                    <a:pos x="231" y="72"/>
                  </a:cxn>
                  <a:cxn ang="0">
                    <a:pos x="242" y="121"/>
                  </a:cxn>
                  <a:cxn ang="0">
                    <a:pos x="222" y="161"/>
                  </a:cxn>
                  <a:cxn ang="0">
                    <a:pos x="222" y="236"/>
                  </a:cxn>
                  <a:cxn ang="0">
                    <a:pos x="159" y="245"/>
                  </a:cxn>
                  <a:cxn ang="0">
                    <a:pos x="156" y="220"/>
                  </a:cxn>
                  <a:cxn ang="0">
                    <a:pos x="129" y="228"/>
                  </a:cxn>
                  <a:cxn ang="0">
                    <a:pos x="107" y="282"/>
                  </a:cxn>
                  <a:cxn ang="0">
                    <a:pos x="43" y="290"/>
                  </a:cxn>
                  <a:cxn ang="0">
                    <a:pos x="16" y="309"/>
                  </a:cxn>
                  <a:cxn ang="0">
                    <a:pos x="0" y="282"/>
                  </a:cxn>
                  <a:cxn ang="0">
                    <a:pos x="38" y="253"/>
                  </a:cxn>
                  <a:cxn ang="0">
                    <a:pos x="51" y="231"/>
                  </a:cxn>
                  <a:cxn ang="0">
                    <a:pos x="32" y="218"/>
                  </a:cxn>
                </a:cxnLst>
                <a:rect l="0" t="0" r="r" b="b"/>
                <a:pathLst>
                  <a:path w="242" h="309">
                    <a:moveTo>
                      <a:pt x="32" y="218"/>
                    </a:moveTo>
                    <a:lnTo>
                      <a:pt x="7" y="199"/>
                    </a:lnTo>
                    <a:lnTo>
                      <a:pt x="32" y="201"/>
                    </a:lnTo>
                    <a:lnTo>
                      <a:pt x="41" y="187"/>
                    </a:lnTo>
                    <a:lnTo>
                      <a:pt x="45" y="165"/>
                    </a:lnTo>
                    <a:lnTo>
                      <a:pt x="20" y="155"/>
                    </a:lnTo>
                    <a:lnTo>
                      <a:pt x="43" y="147"/>
                    </a:lnTo>
                    <a:lnTo>
                      <a:pt x="30" y="128"/>
                    </a:lnTo>
                    <a:lnTo>
                      <a:pt x="59" y="101"/>
                    </a:lnTo>
                    <a:lnTo>
                      <a:pt x="86" y="118"/>
                    </a:lnTo>
                    <a:lnTo>
                      <a:pt x="109" y="89"/>
                    </a:lnTo>
                    <a:lnTo>
                      <a:pt x="88" y="63"/>
                    </a:lnTo>
                    <a:lnTo>
                      <a:pt x="109" y="53"/>
                    </a:lnTo>
                    <a:lnTo>
                      <a:pt x="139" y="67"/>
                    </a:lnTo>
                    <a:lnTo>
                      <a:pt x="152" y="48"/>
                    </a:lnTo>
                    <a:lnTo>
                      <a:pt x="137" y="0"/>
                    </a:lnTo>
                    <a:lnTo>
                      <a:pt x="162" y="38"/>
                    </a:lnTo>
                    <a:lnTo>
                      <a:pt x="166" y="4"/>
                    </a:lnTo>
                    <a:lnTo>
                      <a:pt x="193" y="2"/>
                    </a:lnTo>
                    <a:lnTo>
                      <a:pt x="215" y="53"/>
                    </a:lnTo>
                    <a:lnTo>
                      <a:pt x="231" y="72"/>
                    </a:lnTo>
                    <a:lnTo>
                      <a:pt x="242" y="121"/>
                    </a:lnTo>
                    <a:lnTo>
                      <a:pt x="222" y="161"/>
                    </a:lnTo>
                    <a:lnTo>
                      <a:pt x="222" y="236"/>
                    </a:lnTo>
                    <a:lnTo>
                      <a:pt x="159" y="245"/>
                    </a:lnTo>
                    <a:lnTo>
                      <a:pt x="156" y="220"/>
                    </a:lnTo>
                    <a:lnTo>
                      <a:pt x="129" y="228"/>
                    </a:lnTo>
                    <a:lnTo>
                      <a:pt x="107" y="282"/>
                    </a:lnTo>
                    <a:lnTo>
                      <a:pt x="43" y="290"/>
                    </a:lnTo>
                    <a:lnTo>
                      <a:pt x="16" y="309"/>
                    </a:lnTo>
                    <a:lnTo>
                      <a:pt x="0" y="282"/>
                    </a:lnTo>
                    <a:lnTo>
                      <a:pt x="38" y="253"/>
                    </a:lnTo>
                    <a:lnTo>
                      <a:pt x="51" y="231"/>
                    </a:lnTo>
                    <a:lnTo>
                      <a:pt x="32" y="2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5" name="Freeform 156"/>
              <p:cNvSpPr>
                <a:spLocks noChangeAspect="1"/>
              </p:cNvSpPr>
              <p:nvPr/>
            </p:nvSpPr>
            <p:spPr bwMode="gray">
              <a:xfrm>
                <a:off x="2937" y="1167"/>
                <a:ext cx="31" cy="31"/>
              </a:xfrm>
              <a:custGeom>
                <a:avLst/>
                <a:gdLst/>
                <a:ahLst/>
                <a:cxnLst>
                  <a:cxn ang="0">
                    <a:pos x="34" y="94"/>
                  </a:cxn>
                  <a:cxn ang="0">
                    <a:pos x="79" y="96"/>
                  </a:cxn>
                  <a:cxn ang="0">
                    <a:pos x="87" y="85"/>
                  </a:cxn>
                  <a:cxn ang="0">
                    <a:pos x="95" y="41"/>
                  </a:cxn>
                  <a:cxn ang="0">
                    <a:pos x="112" y="73"/>
                  </a:cxn>
                  <a:cxn ang="0">
                    <a:pos x="124" y="73"/>
                  </a:cxn>
                  <a:cxn ang="0">
                    <a:pos x="134" y="32"/>
                  </a:cxn>
                  <a:cxn ang="0">
                    <a:pos x="134" y="0"/>
                  </a:cxn>
                  <a:cxn ang="0">
                    <a:pos x="171" y="21"/>
                  </a:cxn>
                  <a:cxn ang="0">
                    <a:pos x="185" y="51"/>
                  </a:cxn>
                  <a:cxn ang="0">
                    <a:pos x="153" y="116"/>
                  </a:cxn>
                  <a:cxn ang="0">
                    <a:pos x="151" y="148"/>
                  </a:cxn>
                  <a:cxn ang="0">
                    <a:pos x="58" y="184"/>
                  </a:cxn>
                  <a:cxn ang="0">
                    <a:pos x="0" y="168"/>
                  </a:cxn>
                  <a:cxn ang="0">
                    <a:pos x="1" y="149"/>
                  </a:cxn>
                  <a:cxn ang="0">
                    <a:pos x="29" y="151"/>
                  </a:cxn>
                  <a:cxn ang="0">
                    <a:pos x="38" y="135"/>
                  </a:cxn>
                  <a:cxn ang="0">
                    <a:pos x="34" y="94"/>
                  </a:cxn>
                </a:cxnLst>
                <a:rect l="0" t="0" r="r" b="b"/>
                <a:pathLst>
                  <a:path w="185" h="184">
                    <a:moveTo>
                      <a:pt x="34" y="94"/>
                    </a:moveTo>
                    <a:lnTo>
                      <a:pt x="79" y="96"/>
                    </a:lnTo>
                    <a:lnTo>
                      <a:pt x="87" y="85"/>
                    </a:lnTo>
                    <a:lnTo>
                      <a:pt x="95" y="41"/>
                    </a:lnTo>
                    <a:lnTo>
                      <a:pt x="112" y="73"/>
                    </a:lnTo>
                    <a:lnTo>
                      <a:pt x="124" y="73"/>
                    </a:lnTo>
                    <a:lnTo>
                      <a:pt x="134" y="32"/>
                    </a:lnTo>
                    <a:lnTo>
                      <a:pt x="134" y="0"/>
                    </a:lnTo>
                    <a:lnTo>
                      <a:pt x="171" y="21"/>
                    </a:lnTo>
                    <a:lnTo>
                      <a:pt x="185" y="51"/>
                    </a:lnTo>
                    <a:lnTo>
                      <a:pt x="153" y="116"/>
                    </a:lnTo>
                    <a:lnTo>
                      <a:pt x="151" y="148"/>
                    </a:lnTo>
                    <a:lnTo>
                      <a:pt x="58" y="184"/>
                    </a:lnTo>
                    <a:lnTo>
                      <a:pt x="0" y="168"/>
                    </a:lnTo>
                    <a:lnTo>
                      <a:pt x="1" y="149"/>
                    </a:lnTo>
                    <a:lnTo>
                      <a:pt x="29" y="151"/>
                    </a:lnTo>
                    <a:lnTo>
                      <a:pt x="38" y="135"/>
                    </a:lnTo>
                    <a:lnTo>
                      <a:pt x="34" y="9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6" name="Freeform 157"/>
              <p:cNvSpPr>
                <a:spLocks noChangeAspect="1"/>
              </p:cNvSpPr>
              <p:nvPr/>
            </p:nvSpPr>
            <p:spPr bwMode="gray">
              <a:xfrm>
                <a:off x="2958" y="1144"/>
                <a:ext cx="30" cy="29"/>
              </a:xfrm>
              <a:custGeom>
                <a:avLst/>
                <a:gdLst/>
                <a:ahLst/>
                <a:cxnLst>
                  <a:cxn ang="0">
                    <a:pos x="37" y="37"/>
                  </a:cxn>
                  <a:cxn ang="0">
                    <a:pos x="20" y="56"/>
                  </a:cxn>
                  <a:cxn ang="0">
                    <a:pos x="9" y="47"/>
                  </a:cxn>
                  <a:cxn ang="0">
                    <a:pos x="0" y="17"/>
                  </a:cxn>
                  <a:cxn ang="0">
                    <a:pos x="10" y="0"/>
                  </a:cxn>
                  <a:cxn ang="0">
                    <a:pos x="33" y="13"/>
                  </a:cxn>
                  <a:cxn ang="0">
                    <a:pos x="72" y="13"/>
                  </a:cxn>
                  <a:cxn ang="0">
                    <a:pos x="88" y="17"/>
                  </a:cxn>
                  <a:cxn ang="0">
                    <a:pos x="94" y="31"/>
                  </a:cxn>
                  <a:cxn ang="0">
                    <a:pos x="90" y="79"/>
                  </a:cxn>
                  <a:cxn ang="0">
                    <a:pos x="104" y="79"/>
                  </a:cxn>
                  <a:cxn ang="0">
                    <a:pos x="108" y="58"/>
                  </a:cxn>
                  <a:cxn ang="0">
                    <a:pos x="135" y="47"/>
                  </a:cxn>
                  <a:cxn ang="0">
                    <a:pos x="180" y="63"/>
                  </a:cxn>
                  <a:cxn ang="0">
                    <a:pos x="135" y="152"/>
                  </a:cxn>
                  <a:cxn ang="0">
                    <a:pos x="108" y="169"/>
                  </a:cxn>
                  <a:cxn ang="0">
                    <a:pos x="31" y="109"/>
                  </a:cxn>
                  <a:cxn ang="0">
                    <a:pos x="23" y="79"/>
                  </a:cxn>
                  <a:cxn ang="0">
                    <a:pos x="38" y="92"/>
                  </a:cxn>
                  <a:cxn ang="0">
                    <a:pos x="47" y="39"/>
                  </a:cxn>
                  <a:cxn ang="0">
                    <a:pos x="37" y="37"/>
                  </a:cxn>
                </a:cxnLst>
                <a:rect l="0" t="0" r="r" b="b"/>
                <a:pathLst>
                  <a:path w="180" h="169">
                    <a:moveTo>
                      <a:pt x="37" y="37"/>
                    </a:moveTo>
                    <a:lnTo>
                      <a:pt x="20" y="56"/>
                    </a:lnTo>
                    <a:lnTo>
                      <a:pt x="9" y="47"/>
                    </a:lnTo>
                    <a:lnTo>
                      <a:pt x="0" y="17"/>
                    </a:lnTo>
                    <a:lnTo>
                      <a:pt x="10" y="0"/>
                    </a:lnTo>
                    <a:lnTo>
                      <a:pt x="33" y="13"/>
                    </a:lnTo>
                    <a:lnTo>
                      <a:pt x="72" y="13"/>
                    </a:lnTo>
                    <a:lnTo>
                      <a:pt x="88" y="17"/>
                    </a:lnTo>
                    <a:lnTo>
                      <a:pt x="94" y="31"/>
                    </a:lnTo>
                    <a:lnTo>
                      <a:pt x="90" y="79"/>
                    </a:lnTo>
                    <a:lnTo>
                      <a:pt x="104" y="79"/>
                    </a:lnTo>
                    <a:lnTo>
                      <a:pt x="108" y="58"/>
                    </a:lnTo>
                    <a:lnTo>
                      <a:pt x="135" y="47"/>
                    </a:lnTo>
                    <a:lnTo>
                      <a:pt x="180" y="63"/>
                    </a:lnTo>
                    <a:lnTo>
                      <a:pt x="135" y="152"/>
                    </a:lnTo>
                    <a:lnTo>
                      <a:pt x="108" y="169"/>
                    </a:lnTo>
                    <a:lnTo>
                      <a:pt x="31" y="109"/>
                    </a:lnTo>
                    <a:lnTo>
                      <a:pt x="23" y="79"/>
                    </a:lnTo>
                    <a:lnTo>
                      <a:pt x="38" y="92"/>
                    </a:lnTo>
                    <a:lnTo>
                      <a:pt x="47" y="39"/>
                    </a:lnTo>
                    <a:lnTo>
                      <a:pt x="37" y="3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7" name="Freeform 158"/>
              <p:cNvSpPr>
                <a:spLocks noChangeAspect="1"/>
              </p:cNvSpPr>
              <p:nvPr/>
            </p:nvSpPr>
            <p:spPr bwMode="gray">
              <a:xfrm>
                <a:off x="2987" y="1129"/>
                <a:ext cx="18" cy="22"/>
              </a:xfrm>
              <a:custGeom>
                <a:avLst/>
                <a:gdLst/>
                <a:ahLst/>
                <a:cxnLst>
                  <a:cxn ang="0">
                    <a:pos x="56" y="47"/>
                  </a:cxn>
                  <a:cxn ang="0">
                    <a:pos x="63" y="42"/>
                  </a:cxn>
                  <a:cxn ang="0">
                    <a:pos x="67" y="58"/>
                  </a:cxn>
                  <a:cxn ang="0">
                    <a:pos x="80" y="61"/>
                  </a:cxn>
                  <a:cxn ang="0">
                    <a:pos x="106" y="100"/>
                  </a:cxn>
                  <a:cxn ang="0">
                    <a:pos x="90" y="130"/>
                  </a:cxn>
                  <a:cxn ang="0">
                    <a:pos x="35" y="106"/>
                  </a:cxn>
                  <a:cxn ang="0">
                    <a:pos x="16" y="39"/>
                  </a:cxn>
                  <a:cxn ang="0">
                    <a:pos x="0" y="4"/>
                  </a:cxn>
                  <a:cxn ang="0">
                    <a:pos x="11" y="0"/>
                  </a:cxn>
                  <a:cxn ang="0">
                    <a:pos x="29" y="12"/>
                  </a:cxn>
                  <a:cxn ang="0">
                    <a:pos x="41" y="58"/>
                  </a:cxn>
                  <a:cxn ang="0">
                    <a:pos x="56" y="47"/>
                  </a:cxn>
                </a:cxnLst>
                <a:rect l="0" t="0" r="r" b="b"/>
                <a:pathLst>
                  <a:path w="106" h="130">
                    <a:moveTo>
                      <a:pt x="56" y="47"/>
                    </a:moveTo>
                    <a:lnTo>
                      <a:pt x="63" y="42"/>
                    </a:lnTo>
                    <a:lnTo>
                      <a:pt x="67" y="58"/>
                    </a:lnTo>
                    <a:lnTo>
                      <a:pt x="80" y="61"/>
                    </a:lnTo>
                    <a:lnTo>
                      <a:pt x="106" y="100"/>
                    </a:lnTo>
                    <a:lnTo>
                      <a:pt x="90" y="130"/>
                    </a:lnTo>
                    <a:lnTo>
                      <a:pt x="35" y="106"/>
                    </a:lnTo>
                    <a:lnTo>
                      <a:pt x="16" y="39"/>
                    </a:lnTo>
                    <a:lnTo>
                      <a:pt x="0" y="4"/>
                    </a:lnTo>
                    <a:lnTo>
                      <a:pt x="11" y="0"/>
                    </a:lnTo>
                    <a:lnTo>
                      <a:pt x="29" y="12"/>
                    </a:lnTo>
                    <a:lnTo>
                      <a:pt x="41" y="58"/>
                    </a:lnTo>
                    <a:lnTo>
                      <a:pt x="56" y="4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8" name="Freeform 159"/>
              <p:cNvSpPr>
                <a:spLocks noChangeAspect="1"/>
              </p:cNvSpPr>
              <p:nvPr/>
            </p:nvSpPr>
            <p:spPr bwMode="gray">
              <a:xfrm>
                <a:off x="3019" y="1131"/>
                <a:ext cx="11" cy="19"/>
              </a:xfrm>
              <a:custGeom>
                <a:avLst/>
                <a:gdLst/>
                <a:ahLst/>
                <a:cxnLst>
                  <a:cxn ang="0">
                    <a:pos x="43" y="2"/>
                  </a:cxn>
                  <a:cxn ang="0">
                    <a:pos x="55" y="0"/>
                  </a:cxn>
                  <a:cxn ang="0">
                    <a:pos x="66" y="27"/>
                  </a:cxn>
                  <a:cxn ang="0">
                    <a:pos x="59" y="51"/>
                  </a:cxn>
                  <a:cxn ang="0">
                    <a:pos x="57" y="104"/>
                  </a:cxn>
                  <a:cxn ang="0">
                    <a:pos x="47" y="114"/>
                  </a:cxn>
                  <a:cxn ang="0">
                    <a:pos x="32" y="107"/>
                  </a:cxn>
                  <a:cxn ang="0">
                    <a:pos x="32" y="70"/>
                  </a:cxn>
                  <a:cxn ang="0">
                    <a:pos x="18" y="94"/>
                  </a:cxn>
                  <a:cxn ang="0">
                    <a:pos x="0" y="78"/>
                  </a:cxn>
                  <a:cxn ang="0">
                    <a:pos x="0" y="42"/>
                  </a:cxn>
                  <a:cxn ang="0">
                    <a:pos x="12" y="13"/>
                  </a:cxn>
                  <a:cxn ang="0">
                    <a:pos x="43" y="2"/>
                  </a:cxn>
                </a:cxnLst>
                <a:rect l="0" t="0" r="r" b="b"/>
                <a:pathLst>
                  <a:path w="66" h="114">
                    <a:moveTo>
                      <a:pt x="43" y="2"/>
                    </a:moveTo>
                    <a:lnTo>
                      <a:pt x="55" y="0"/>
                    </a:lnTo>
                    <a:lnTo>
                      <a:pt x="66" y="27"/>
                    </a:lnTo>
                    <a:lnTo>
                      <a:pt x="59" y="51"/>
                    </a:lnTo>
                    <a:lnTo>
                      <a:pt x="57" y="104"/>
                    </a:lnTo>
                    <a:lnTo>
                      <a:pt x="47" y="114"/>
                    </a:lnTo>
                    <a:lnTo>
                      <a:pt x="32" y="107"/>
                    </a:lnTo>
                    <a:lnTo>
                      <a:pt x="32" y="70"/>
                    </a:lnTo>
                    <a:lnTo>
                      <a:pt x="18" y="94"/>
                    </a:lnTo>
                    <a:lnTo>
                      <a:pt x="0" y="78"/>
                    </a:lnTo>
                    <a:lnTo>
                      <a:pt x="0" y="42"/>
                    </a:lnTo>
                    <a:lnTo>
                      <a:pt x="12" y="13"/>
                    </a:lnTo>
                    <a:lnTo>
                      <a:pt x="43" y="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49" name="Freeform 160"/>
              <p:cNvSpPr>
                <a:spLocks noChangeAspect="1"/>
              </p:cNvSpPr>
              <p:nvPr/>
            </p:nvSpPr>
            <p:spPr bwMode="gray">
              <a:xfrm>
                <a:off x="3086" y="1117"/>
                <a:ext cx="16" cy="13"/>
              </a:xfrm>
              <a:custGeom>
                <a:avLst/>
                <a:gdLst/>
                <a:ahLst/>
                <a:cxnLst>
                  <a:cxn ang="0">
                    <a:pos x="60" y="80"/>
                  </a:cxn>
                  <a:cxn ang="0">
                    <a:pos x="6" y="44"/>
                  </a:cxn>
                  <a:cxn ang="0">
                    <a:pos x="0" y="22"/>
                  </a:cxn>
                  <a:cxn ang="0">
                    <a:pos x="12" y="0"/>
                  </a:cxn>
                  <a:cxn ang="0">
                    <a:pos x="78" y="20"/>
                  </a:cxn>
                  <a:cxn ang="0">
                    <a:pos x="98" y="42"/>
                  </a:cxn>
                  <a:cxn ang="0">
                    <a:pos x="100" y="73"/>
                  </a:cxn>
                  <a:cxn ang="0">
                    <a:pos x="60" y="80"/>
                  </a:cxn>
                </a:cxnLst>
                <a:rect l="0" t="0" r="r" b="b"/>
                <a:pathLst>
                  <a:path w="100" h="80">
                    <a:moveTo>
                      <a:pt x="60" y="80"/>
                    </a:moveTo>
                    <a:lnTo>
                      <a:pt x="6" y="44"/>
                    </a:lnTo>
                    <a:lnTo>
                      <a:pt x="0" y="22"/>
                    </a:lnTo>
                    <a:lnTo>
                      <a:pt x="12" y="0"/>
                    </a:lnTo>
                    <a:lnTo>
                      <a:pt x="78" y="20"/>
                    </a:lnTo>
                    <a:lnTo>
                      <a:pt x="98" y="42"/>
                    </a:lnTo>
                    <a:lnTo>
                      <a:pt x="100" y="73"/>
                    </a:lnTo>
                    <a:lnTo>
                      <a:pt x="60" y="8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0" name="Freeform 161"/>
              <p:cNvSpPr>
                <a:spLocks noChangeAspect="1"/>
              </p:cNvSpPr>
              <p:nvPr/>
            </p:nvSpPr>
            <p:spPr bwMode="gray">
              <a:xfrm>
                <a:off x="3072" y="1080"/>
                <a:ext cx="36" cy="27"/>
              </a:xfrm>
              <a:custGeom>
                <a:avLst/>
                <a:gdLst/>
                <a:ahLst/>
                <a:cxnLst>
                  <a:cxn ang="0">
                    <a:pos x="64" y="41"/>
                  </a:cxn>
                  <a:cxn ang="0">
                    <a:pos x="74" y="36"/>
                  </a:cxn>
                  <a:cxn ang="0">
                    <a:pos x="74" y="20"/>
                  </a:cxn>
                  <a:cxn ang="0">
                    <a:pos x="90" y="23"/>
                  </a:cxn>
                  <a:cxn ang="0">
                    <a:pos x="97" y="9"/>
                  </a:cxn>
                  <a:cxn ang="0">
                    <a:pos x="103" y="14"/>
                  </a:cxn>
                  <a:cxn ang="0">
                    <a:pos x="106" y="55"/>
                  </a:cxn>
                  <a:cxn ang="0">
                    <a:pos x="146" y="41"/>
                  </a:cxn>
                  <a:cxn ang="0">
                    <a:pos x="146" y="0"/>
                  </a:cxn>
                  <a:cxn ang="0">
                    <a:pos x="168" y="0"/>
                  </a:cxn>
                  <a:cxn ang="0">
                    <a:pos x="178" y="25"/>
                  </a:cxn>
                  <a:cxn ang="0">
                    <a:pos x="203" y="36"/>
                  </a:cxn>
                  <a:cxn ang="0">
                    <a:pos x="214" y="55"/>
                  </a:cxn>
                  <a:cxn ang="0">
                    <a:pos x="212" y="80"/>
                  </a:cxn>
                  <a:cxn ang="0">
                    <a:pos x="192" y="80"/>
                  </a:cxn>
                  <a:cxn ang="0">
                    <a:pos x="187" y="110"/>
                  </a:cxn>
                  <a:cxn ang="0">
                    <a:pos x="170" y="127"/>
                  </a:cxn>
                  <a:cxn ang="0">
                    <a:pos x="144" y="110"/>
                  </a:cxn>
                  <a:cxn ang="0">
                    <a:pos x="126" y="136"/>
                  </a:cxn>
                  <a:cxn ang="0">
                    <a:pos x="106" y="140"/>
                  </a:cxn>
                  <a:cxn ang="0">
                    <a:pos x="92" y="123"/>
                  </a:cxn>
                  <a:cxn ang="0">
                    <a:pos x="64" y="143"/>
                  </a:cxn>
                  <a:cxn ang="0">
                    <a:pos x="51" y="117"/>
                  </a:cxn>
                  <a:cxn ang="0">
                    <a:pos x="41" y="159"/>
                  </a:cxn>
                  <a:cxn ang="0">
                    <a:pos x="27" y="86"/>
                  </a:cxn>
                  <a:cxn ang="0">
                    <a:pos x="0" y="77"/>
                  </a:cxn>
                  <a:cxn ang="0">
                    <a:pos x="24" y="50"/>
                  </a:cxn>
                  <a:cxn ang="0">
                    <a:pos x="51" y="57"/>
                  </a:cxn>
                  <a:cxn ang="0">
                    <a:pos x="64" y="41"/>
                  </a:cxn>
                </a:cxnLst>
                <a:rect l="0" t="0" r="r" b="b"/>
                <a:pathLst>
                  <a:path w="214" h="159">
                    <a:moveTo>
                      <a:pt x="64" y="41"/>
                    </a:moveTo>
                    <a:lnTo>
                      <a:pt x="74" y="36"/>
                    </a:lnTo>
                    <a:lnTo>
                      <a:pt x="74" y="20"/>
                    </a:lnTo>
                    <a:lnTo>
                      <a:pt x="90" y="23"/>
                    </a:lnTo>
                    <a:lnTo>
                      <a:pt x="97" y="9"/>
                    </a:lnTo>
                    <a:lnTo>
                      <a:pt x="103" y="14"/>
                    </a:lnTo>
                    <a:lnTo>
                      <a:pt x="106" y="55"/>
                    </a:lnTo>
                    <a:lnTo>
                      <a:pt x="146" y="41"/>
                    </a:lnTo>
                    <a:lnTo>
                      <a:pt x="146" y="0"/>
                    </a:lnTo>
                    <a:lnTo>
                      <a:pt x="168" y="0"/>
                    </a:lnTo>
                    <a:lnTo>
                      <a:pt x="178" y="25"/>
                    </a:lnTo>
                    <a:lnTo>
                      <a:pt x="203" y="36"/>
                    </a:lnTo>
                    <a:lnTo>
                      <a:pt x="214" y="55"/>
                    </a:lnTo>
                    <a:lnTo>
                      <a:pt x="212" y="80"/>
                    </a:lnTo>
                    <a:lnTo>
                      <a:pt x="192" y="80"/>
                    </a:lnTo>
                    <a:lnTo>
                      <a:pt x="187" y="110"/>
                    </a:lnTo>
                    <a:lnTo>
                      <a:pt x="170" y="127"/>
                    </a:lnTo>
                    <a:lnTo>
                      <a:pt x="144" y="110"/>
                    </a:lnTo>
                    <a:lnTo>
                      <a:pt x="126" y="136"/>
                    </a:lnTo>
                    <a:lnTo>
                      <a:pt x="106" y="140"/>
                    </a:lnTo>
                    <a:lnTo>
                      <a:pt x="92" y="123"/>
                    </a:lnTo>
                    <a:lnTo>
                      <a:pt x="64" y="143"/>
                    </a:lnTo>
                    <a:lnTo>
                      <a:pt x="51" y="117"/>
                    </a:lnTo>
                    <a:lnTo>
                      <a:pt x="41" y="159"/>
                    </a:lnTo>
                    <a:lnTo>
                      <a:pt x="27" y="86"/>
                    </a:lnTo>
                    <a:lnTo>
                      <a:pt x="0" y="77"/>
                    </a:lnTo>
                    <a:lnTo>
                      <a:pt x="24" y="50"/>
                    </a:lnTo>
                    <a:lnTo>
                      <a:pt x="51" y="57"/>
                    </a:lnTo>
                    <a:lnTo>
                      <a:pt x="64" y="4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1" name="Freeform 162"/>
              <p:cNvSpPr>
                <a:spLocks noChangeAspect="1"/>
              </p:cNvSpPr>
              <p:nvPr/>
            </p:nvSpPr>
            <p:spPr bwMode="gray">
              <a:xfrm>
                <a:off x="3102" y="1096"/>
                <a:ext cx="23" cy="28"/>
              </a:xfrm>
              <a:custGeom>
                <a:avLst/>
                <a:gdLst/>
                <a:ahLst/>
                <a:cxnLst>
                  <a:cxn ang="0">
                    <a:pos x="93" y="143"/>
                  </a:cxn>
                  <a:cxn ang="0">
                    <a:pos x="82" y="134"/>
                  </a:cxn>
                  <a:cxn ang="0">
                    <a:pos x="82" y="153"/>
                  </a:cxn>
                  <a:cxn ang="0">
                    <a:pos x="64" y="169"/>
                  </a:cxn>
                  <a:cxn ang="0">
                    <a:pos x="28" y="162"/>
                  </a:cxn>
                  <a:cxn ang="0">
                    <a:pos x="12" y="139"/>
                  </a:cxn>
                  <a:cxn ang="0">
                    <a:pos x="7" y="118"/>
                  </a:cxn>
                  <a:cxn ang="0">
                    <a:pos x="12" y="98"/>
                  </a:cxn>
                  <a:cxn ang="0">
                    <a:pos x="0" y="66"/>
                  </a:cxn>
                  <a:cxn ang="0">
                    <a:pos x="17" y="43"/>
                  </a:cxn>
                  <a:cxn ang="0">
                    <a:pos x="37" y="57"/>
                  </a:cxn>
                  <a:cxn ang="0">
                    <a:pos x="48" y="18"/>
                  </a:cxn>
                  <a:cxn ang="0">
                    <a:pos x="82" y="31"/>
                  </a:cxn>
                  <a:cxn ang="0">
                    <a:pos x="99" y="0"/>
                  </a:cxn>
                  <a:cxn ang="0">
                    <a:pos x="129" y="37"/>
                  </a:cxn>
                  <a:cxn ang="0">
                    <a:pos x="134" y="66"/>
                  </a:cxn>
                  <a:cxn ang="0">
                    <a:pos x="118" y="105"/>
                  </a:cxn>
                  <a:cxn ang="0">
                    <a:pos x="93" y="143"/>
                  </a:cxn>
                </a:cxnLst>
                <a:rect l="0" t="0" r="r" b="b"/>
                <a:pathLst>
                  <a:path w="134" h="169">
                    <a:moveTo>
                      <a:pt x="93" y="143"/>
                    </a:moveTo>
                    <a:lnTo>
                      <a:pt x="82" y="134"/>
                    </a:lnTo>
                    <a:lnTo>
                      <a:pt x="82" y="153"/>
                    </a:lnTo>
                    <a:lnTo>
                      <a:pt x="64" y="169"/>
                    </a:lnTo>
                    <a:lnTo>
                      <a:pt x="28" y="162"/>
                    </a:lnTo>
                    <a:lnTo>
                      <a:pt x="12" y="139"/>
                    </a:lnTo>
                    <a:lnTo>
                      <a:pt x="7" y="118"/>
                    </a:lnTo>
                    <a:lnTo>
                      <a:pt x="12" y="98"/>
                    </a:lnTo>
                    <a:lnTo>
                      <a:pt x="0" y="66"/>
                    </a:lnTo>
                    <a:lnTo>
                      <a:pt x="17" y="43"/>
                    </a:lnTo>
                    <a:lnTo>
                      <a:pt x="37" y="57"/>
                    </a:lnTo>
                    <a:lnTo>
                      <a:pt x="48" y="18"/>
                    </a:lnTo>
                    <a:lnTo>
                      <a:pt x="82" y="31"/>
                    </a:lnTo>
                    <a:lnTo>
                      <a:pt x="99" y="0"/>
                    </a:lnTo>
                    <a:lnTo>
                      <a:pt x="129" y="37"/>
                    </a:lnTo>
                    <a:lnTo>
                      <a:pt x="134" y="66"/>
                    </a:lnTo>
                    <a:lnTo>
                      <a:pt x="118" y="105"/>
                    </a:lnTo>
                    <a:lnTo>
                      <a:pt x="93" y="14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2" name="Freeform 163"/>
              <p:cNvSpPr>
                <a:spLocks noChangeAspect="1"/>
              </p:cNvSpPr>
              <p:nvPr/>
            </p:nvSpPr>
            <p:spPr bwMode="gray">
              <a:xfrm>
                <a:off x="3128" y="1079"/>
                <a:ext cx="13" cy="24"/>
              </a:xfrm>
              <a:custGeom>
                <a:avLst/>
                <a:gdLst/>
                <a:ahLst/>
                <a:cxnLst>
                  <a:cxn ang="0">
                    <a:pos x="50" y="128"/>
                  </a:cxn>
                  <a:cxn ang="0">
                    <a:pos x="32" y="146"/>
                  </a:cxn>
                  <a:cxn ang="0">
                    <a:pos x="11" y="78"/>
                  </a:cxn>
                  <a:cxn ang="0">
                    <a:pos x="0" y="20"/>
                  </a:cxn>
                  <a:cxn ang="0">
                    <a:pos x="9" y="0"/>
                  </a:cxn>
                  <a:cxn ang="0">
                    <a:pos x="20" y="30"/>
                  </a:cxn>
                  <a:cxn ang="0">
                    <a:pos x="39" y="24"/>
                  </a:cxn>
                  <a:cxn ang="0">
                    <a:pos x="63" y="47"/>
                  </a:cxn>
                  <a:cxn ang="0">
                    <a:pos x="74" y="96"/>
                  </a:cxn>
                  <a:cxn ang="0">
                    <a:pos x="72" y="125"/>
                  </a:cxn>
                  <a:cxn ang="0">
                    <a:pos x="50" y="128"/>
                  </a:cxn>
                </a:cxnLst>
                <a:rect l="0" t="0" r="r" b="b"/>
                <a:pathLst>
                  <a:path w="74" h="146">
                    <a:moveTo>
                      <a:pt x="50" y="128"/>
                    </a:moveTo>
                    <a:lnTo>
                      <a:pt x="32" y="146"/>
                    </a:lnTo>
                    <a:lnTo>
                      <a:pt x="11" y="78"/>
                    </a:lnTo>
                    <a:lnTo>
                      <a:pt x="0" y="20"/>
                    </a:lnTo>
                    <a:lnTo>
                      <a:pt x="9" y="0"/>
                    </a:lnTo>
                    <a:lnTo>
                      <a:pt x="20" y="30"/>
                    </a:lnTo>
                    <a:lnTo>
                      <a:pt x="39" y="24"/>
                    </a:lnTo>
                    <a:lnTo>
                      <a:pt x="63" y="47"/>
                    </a:lnTo>
                    <a:lnTo>
                      <a:pt x="74" y="96"/>
                    </a:lnTo>
                    <a:lnTo>
                      <a:pt x="72" y="125"/>
                    </a:lnTo>
                    <a:lnTo>
                      <a:pt x="50" y="12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3" name="Freeform 164"/>
              <p:cNvSpPr>
                <a:spLocks noChangeAspect="1"/>
              </p:cNvSpPr>
              <p:nvPr/>
            </p:nvSpPr>
            <p:spPr bwMode="gray">
              <a:xfrm>
                <a:off x="3182" y="1039"/>
                <a:ext cx="25" cy="20"/>
              </a:xfrm>
              <a:custGeom>
                <a:avLst/>
                <a:gdLst/>
                <a:ahLst/>
                <a:cxnLst>
                  <a:cxn ang="0">
                    <a:pos x="115" y="30"/>
                  </a:cxn>
                  <a:cxn ang="0">
                    <a:pos x="144" y="75"/>
                  </a:cxn>
                  <a:cxn ang="0">
                    <a:pos x="148" y="106"/>
                  </a:cxn>
                  <a:cxn ang="0">
                    <a:pos x="115" y="94"/>
                  </a:cxn>
                  <a:cxn ang="0">
                    <a:pos x="92" y="121"/>
                  </a:cxn>
                  <a:cxn ang="0">
                    <a:pos x="73" y="110"/>
                  </a:cxn>
                  <a:cxn ang="0">
                    <a:pos x="30" y="114"/>
                  </a:cxn>
                  <a:cxn ang="0">
                    <a:pos x="23" y="96"/>
                  </a:cxn>
                  <a:cxn ang="0">
                    <a:pos x="51" y="80"/>
                  </a:cxn>
                  <a:cxn ang="0">
                    <a:pos x="59" y="59"/>
                  </a:cxn>
                  <a:cxn ang="0">
                    <a:pos x="0" y="64"/>
                  </a:cxn>
                  <a:cxn ang="0">
                    <a:pos x="6" y="42"/>
                  </a:cxn>
                  <a:cxn ang="0">
                    <a:pos x="37" y="37"/>
                  </a:cxn>
                  <a:cxn ang="0">
                    <a:pos x="69" y="44"/>
                  </a:cxn>
                  <a:cxn ang="0">
                    <a:pos x="78" y="20"/>
                  </a:cxn>
                  <a:cxn ang="0">
                    <a:pos x="73" y="0"/>
                  </a:cxn>
                  <a:cxn ang="0">
                    <a:pos x="115" y="30"/>
                  </a:cxn>
                </a:cxnLst>
                <a:rect l="0" t="0" r="r" b="b"/>
                <a:pathLst>
                  <a:path w="148" h="121">
                    <a:moveTo>
                      <a:pt x="115" y="30"/>
                    </a:moveTo>
                    <a:lnTo>
                      <a:pt x="144" y="75"/>
                    </a:lnTo>
                    <a:lnTo>
                      <a:pt x="148" y="106"/>
                    </a:lnTo>
                    <a:lnTo>
                      <a:pt x="115" y="94"/>
                    </a:lnTo>
                    <a:lnTo>
                      <a:pt x="92" y="121"/>
                    </a:lnTo>
                    <a:lnTo>
                      <a:pt x="73" y="110"/>
                    </a:lnTo>
                    <a:lnTo>
                      <a:pt x="30" y="114"/>
                    </a:lnTo>
                    <a:lnTo>
                      <a:pt x="23" y="96"/>
                    </a:lnTo>
                    <a:lnTo>
                      <a:pt x="51" y="80"/>
                    </a:lnTo>
                    <a:lnTo>
                      <a:pt x="59" y="59"/>
                    </a:lnTo>
                    <a:lnTo>
                      <a:pt x="0" y="64"/>
                    </a:lnTo>
                    <a:lnTo>
                      <a:pt x="6" y="42"/>
                    </a:lnTo>
                    <a:lnTo>
                      <a:pt x="37" y="37"/>
                    </a:lnTo>
                    <a:lnTo>
                      <a:pt x="69" y="44"/>
                    </a:lnTo>
                    <a:lnTo>
                      <a:pt x="78" y="20"/>
                    </a:lnTo>
                    <a:lnTo>
                      <a:pt x="73" y="0"/>
                    </a:lnTo>
                    <a:lnTo>
                      <a:pt x="115" y="3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4" name="Freeform 165"/>
              <p:cNvSpPr>
                <a:spLocks noChangeAspect="1"/>
              </p:cNvSpPr>
              <p:nvPr/>
            </p:nvSpPr>
            <p:spPr bwMode="gray">
              <a:xfrm>
                <a:off x="2609" y="1702"/>
                <a:ext cx="25" cy="17"/>
              </a:xfrm>
              <a:custGeom>
                <a:avLst/>
                <a:gdLst/>
                <a:ahLst/>
                <a:cxnLst>
                  <a:cxn ang="0">
                    <a:pos x="0" y="61"/>
                  </a:cxn>
                  <a:cxn ang="0">
                    <a:pos x="16" y="59"/>
                  </a:cxn>
                  <a:cxn ang="0">
                    <a:pos x="19" y="48"/>
                  </a:cxn>
                  <a:cxn ang="0">
                    <a:pos x="42" y="49"/>
                  </a:cxn>
                  <a:cxn ang="0">
                    <a:pos x="54" y="37"/>
                  </a:cxn>
                  <a:cxn ang="0">
                    <a:pos x="60" y="20"/>
                  </a:cxn>
                  <a:cxn ang="0">
                    <a:pos x="105" y="0"/>
                  </a:cxn>
                  <a:cxn ang="0">
                    <a:pos x="138" y="0"/>
                  </a:cxn>
                  <a:cxn ang="0">
                    <a:pos x="132" y="16"/>
                  </a:cxn>
                  <a:cxn ang="0">
                    <a:pos x="148" y="29"/>
                  </a:cxn>
                  <a:cxn ang="0">
                    <a:pos x="154" y="53"/>
                  </a:cxn>
                  <a:cxn ang="0">
                    <a:pos x="73" y="77"/>
                  </a:cxn>
                  <a:cxn ang="0">
                    <a:pos x="30" y="103"/>
                  </a:cxn>
                  <a:cxn ang="0">
                    <a:pos x="9" y="82"/>
                  </a:cxn>
                  <a:cxn ang="0">
                    <a:pos x="0" y="61"/>
                  </a:cxn>
                </a:cxnLst>
                <a:rect l="0" t="0" r="r" b="b"/>
                <a:pathLst>
                  <a:path w="154" h="103">
                    <a:moveTo>
                      <a:pt x="0" y="61"/>
                    </a:moveTo>
                    <a:lnTo>
                      <a:pt x="16" y="59"/>
                    </a:lnTo>
                    <a:lnTo>
                      <a:pt x="19" y="48"/>
                    </a:lnTo>
                    <a:lnTo>
                      <a:pt x="42" y="49"/>
                    </a:lnTo>
                    <a:lnTo>
                      <a:pt x="54" y="37"/>
                    </a:lnTo>
                    <a:lnTo>
                      <a:pt x="60" y="20"/>
                    </a:lnTo>
                    <a:lnTo>
                      <a:pt x="105" y="0"/>
                    </a:lnTo>
                    <a:lnTo>
                      <a:pt x="138" y="0"/>
                    </a:lnTo>
                    <a:lnTo>
                      <a:pt x="132" y="16"/>
                    </a:lnTo>
                    <a:lnTo>
                      <a:pt x="148" y="29"/>
                    </a:lnTo>
                    <a:lnTo>
                      <a:pt x="154" y="53"/>
                    </a:lnTo>
                    <a:lnTo>
                      <a:pt x="73" y="77"/>
                    </a:lnTo>
                    <a:lnTo>
                      <a:pt x="30" y="103"/>
                    </a:lnTo>
                    <a:lnTo>
                      <a:pt x="9" y="82"/>
                    </a:lnTo>
                    <a:lnTo>
                      <a:pt x="0" y="6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5" name="Freeform 166"/>
              <p:cNvSpPr>
                <a:spLocks noChangeAspect="1"/>
              </p:cNvSpPr>
              <p:nvPr/>
            </p:nvSpPr>
            <p:spPr bwMode="gray">
              <a:xfrm>
                <a:off x="2483" y="1890"/>
                <a:ext cx="6" cy="11"/>
              </a:xfrm>
              <a:custGeom>
                <a:avLst/>
                <a:gdLst/>
                <a:ahLst/>
                <a:cxnLst>
                  <a:cxn ang="0">
                    <a:pos x="36" y="7"/>
                  </a:cxn>
                  <a:cxn ang="0">
                    <a:pos x="39" y="0"/>
                  </a:cxn>
                  <a:cxn ang="0">
                    <a:pos x="4" y="36"/>
                  </a:cxn>
                  <a:cxn ang="0">
                    <a:pos x="0" y="63"/>
                  </a:cxn>
                  <a:cxn ang="0">
                    <a:pos x="2" y="69"/>
                  </a:cxn>
                  <a:cxn ang="0">
                    <a:pos x="26" y="59"/>
                  </a:cxn>
                  <a:cxn ang="0">
                    <a:pos x="36" y="23"/>
                  </a:cxn>
                  <a:cxn ang="0">
                    <a:pos x="36" y="7"/>
                  </a:cxn>
                </a:cxnLst>
                <a:rect l="0" t="0" r="r" b="b"/>
                <a:pathLst>
                  <a:path w="39" h="69">
                    <a:moveTo>
                      <a:pt x="36" y="7"/>
                    </a:moveTo>
                    <a:lnTo>
                      <a:pt x="39" y="0"/>
                    </a:lnTo>
                    <a:lnTo>
                      <a:pt x="4" y="36"/>
                    </a:lnTo>
                    <a:lnTo>
                      <a:pt x="0" y="63"/>
                    </a:lnTo>
                    <a:lnTo>
                      <a:pt x="2" y="69"/>
                    </a:lnTo>
                    <a:lnTo>
                      <a:pt x="26" y="59"/>
                    </a:lnTo>
                    <a:lnTo>
                      <a:pt x="36" y="23"/>
                    </a:lnTo>
                    <a:lnTo>
                      <a:pt x="36" y="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6" name="Freeform 167"/>
              <p:cNvSpPr>
                <a:spLocks noChangeAspect="1"/>
              </p:cNvSpPr>
              <p:nvPr/>
            </p:nvSpPr>
            <p:spPr bwMode="gray">
              <a:xfrm>
                <a:off x="2519" y="1800"/>
                <a:ext cx="7" cy="12"/>
              </a:xfrm>
              <a:custGeom>
                <a:avLst/>
                <a:gdLst/>
                <a:ahLst/>
                <a:cxnLst>
                  <a:cxn ang="0">
                    <a:pos x="15" y="71"/>
                  </a:cxn>
                  <a:cxn ang="0">
                    <a:pos x="41" y="20"/>
                  </a:cxn>
                  <a:cxn ang="0">
                    <a:pos x="33" y="7"/>
                  </a:cxn>
                  <a:cxn ang="0">
                    <a:pos x="9" y="0"/>
                  </a:cxn>
                  <a:cxn ang="0">
                    <a:pos x="0" y="14"/>
                  </a:cxn>
                  <a:cxn ang="0">
                    <a:pos x="2" y="71"/>
                  </a:cxn>
                  <a:cxn ang="0">
                    <a:pos x="15" y="71"/>
                  </a:cxn>
                </a:cxnLst>
                <a:rect l="0" t="0" r="r" b="b"/>
                <a:pathLst>
                  <a:path w="41" h="71">
                    <a:moveTo>
                      <a:pt x="15" y="71"/>
                    </a:moveTo>
                    <a:lnTo>
                      <a:pt x="41" y="20"/>
                    </a:lnTo>
                    <a:lnTo>
                      <a:pt x="33" y="7"/>
                    </a:lnTo>
                    <a:lnTo>
                      <a:pt x="9" y="0"/>
                    </a:lnTo>
                    <a:lnTo>
                      <a:pt x="0" y="14"/>
                    </a:lnTo>
                    <a:lnTo>
                      <a:pt x="2" y="71"/>
                    </a:lnTo>
                    <a:lnTo>
                      <a:pt x="15" y="7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7" name="Freeform 168"/>
              <p:cNvSpPr>
                <a:spLocks noChangeAspect="1"/>
              </p:cNvSpPr>
              <p:nvPr/>
            </p:nvSpPr>
            <p:spPr bwMode="gray">
              <a:xfrm>
                <a:off x="2491" y="1838"/>
                <a:ext cx="5" cy="8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7" y="35"/>
                  </a:cxn>
                  <a:cxn ang="0">
                    <a:pos x="27" y="25"/>
                  </a:cxn>
                  <a:cxn ang="0">
                    <a:pos x="30" y="13"/>
                  </a:cxn>
                  <a:cxn ang="0">
                    <a:pos x="0" y="0"/>
                  </a:cxn>
                  <a:cxn ang="0">
                    <a:pos x="0" y="52"/>
                  </a:cxn>
                </a:cxnLst>
                <a:rect l="0" t="0" r="r" b="b"/>
                <a:pathLst>
                  <a:path w="30" h="52">
                    <a:moveTo>
                      <a:pt x="0" y="52"/>
                    </a:moveTo>
                    <a:lnTo>
                      <a:pt x="7" y="35"/>
                    </a:lnTo>
                    <a:lnTo>
                      <a:pt x="27" y="25"/>
                    </a:lnTo>
                    <a:lnTo>
                      <a:pt x="30" y="13"/>
                    </a:lnTo>
                    <a:lnTo>
                      <a:pt x="0" y="0"/>
                    </a:lnTo>
                    <a:lnTo>
                      <a:pt x="0" y="5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8" name="Freeform 169"/>
              <p:cNvSpPr>
                <a:spLocks noChangeAspect="1"/>
              </p:cNvSpPr>
              <p:nvPr/>
            </p:nvSpPr>
            <p:spPr bwMode="gray">
              <a:xfrm>
                <a:off x="2500" y="1973"/>
                <a:ext cx="6" cy="14"/>
              </a:xfrm>
              <a:custGeom>
                <a:avLst/>
                <a:gdLst/>
                <a:ahLst/>
                <a:cxnLst>
                  <a:cxn ang="0">
                    <a:pos x="33" y="86"/>
                  </a:cxn>
                  <a:cxn ang="0">
                    <a:pos x="35" y="25"/>
                  </a:cxn>
                  <a:cxn ang="0">
                    <a:pos x="18" y="0"/>
                  </a:cxn>
                  <a:cxn ang="0">
                    <a:pos x="4" y="3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33" y="86"/>
                  </a:cxn>
                </a:cxnLst>
                <a:rect l="0" t="0" r="r" b="b"/>
                <a:pathLst>
                  <a:path w="35" h="86">
                    <a:moveTo>
                      <a:pt x="33" y="86"/>
                    </a:moveTo>
                    <a:lnTo>
                      <a:pt x="35" y="25"/>
                    </a:lnTo>
                    <a:lnTo>
                      <a:pt x="18" y="0"/>
                    </a:lnTo>
                    <a:lnTo>
                      <a:pt x="4" y="3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33" y="86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59" name="Freeform 170"/>
              <p:cNvSpPr>
                <a:spLocks noChangeAspect="1"/>
              </p:cNvSpPr>
              <p:nvPr/>
            </p:nvSpPr>
            <p:spPr bwMode="gray">
              <a:xfrm>
                <a:off x="2497" y="2013"/>
                <a:ext cx="3" cy="13"/>
              </a:xfrm>
              <a:custGeom>
                <a:avLst/>
                <a:gdLst/>
                <a:ahLst/>
                <a:cxnLst>
                  <a:cxn ang="0">
                    <a:pos x="20" y="77"/>
                  </a:cxn>
                  <a:cxn ang="0">
                    <a:pos x="19" y="11"/>
                  </a:cxn>
                  <a:cxn ang="0">
                    <a:pos x="11" y="0"/>
                  </a:cxn>
                  <a:cxn ang="0">
                    <a:pos x="3" y="11"/>
                  </a:cxn>
                  <a:cxn ang="0">
                    <a:pos x="0" y="75"/>
                  </a:cxn>
                  <a:cxn ang="0">
                    <a:pos x="20" y="77"/>
                  </a:cxn>
                </a:cxnLst>
                <a:rect l="0" t="0" r="r" b="b"/>
                <a:pathLst>
                  <a:path w="20" h="77">
                    <a:moveTo>
                      <a:pt x="20" y="77"/>
                    </a:moveTo>
                    <a:lnTo>
                      <a:pt x="19" y="11"/>
                    </a:lnTo>
                    <a:lnTo>
                      <a:pt x="11" y="0"/>
                    </a:lnTo>
                    <a:lnTo>
                      <a:pt x="3" y="11"/>
                    </a:lnTo>
                    <a:lnTo>
                      <a:pt x="0" y="75"/>
                    </a:lnTo>
                    <a:lnTo>
                      <a:pt x="20" y="7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60" name="Freeform 171"/>
              <p:cNvSpPr>
                <a:spLocks noChangeAspect="1"/>
              </p:cNvSpPr>
              <p:nvPr/>
            </p:nvSpPr>
            <p:spPr bwMode="gray">
              <a:xfrm>
                <a:off x="2491" y="1043"/>
                <a:ext cx="887" cy="1058"/>
              </a:xfrm>
              <a:custGeom>
                <a:avLst/>
                <a:gdLst/>
                <a:ahLst/>
                <a:cxnLst>
                  <a:cxn ang="0">
                    <a:pos x="5065" y="798"/>
                  </a:cxn>
                  <a:cxn ang="0">
                    <a:pos x="4931" y="586"/>
                  </a:cxn>
                  <a:cxn ang="0">
                    <a:pos x="5056" y="279"/>
                  </a:cxn>
                  <a:cxn ang="0">
                    <a:pos x="4814" y="260"/>
                  </a:cxn>
                  <a:cxn ang="0">
                    <a:pos x="4699" y="173"/>
                  </a:cxn>
                  <a:cxn ang="0">
                    <a:pos x="4542" y="249"/>
                  </a:cxn>
                  <a:cxn ang="0">
                    <a:pos x="4386" y="113"/>
                  </a:cxn>
                  <a:cxn ang="0">
                    <a:pos x="4126" y="415"/>
                  </a:cxn>
                  <a:cxn ang="0">
                    <a:pos x="4009" y="96"/>
                  </a:cxn>
                  <a:cxn ang="0">
                    <a:pos x="3743" y="591"/>
                  </a:cxn>
                  <a:cxn ang="0">
                    <a:pos x="3521" y="558"/>
                  </a:cxn>
                  <a:cxn ang="0">
                    <a:pos x="3472" y="666"/>
                  </a:cxn>
                  <a:cxn ang="0">
                    <a:pos x="3259" y="751"/>
                  </a:cxn>
                  <a:cxn ang="0">
                    <a:pos x="3138" y="786"/>
                  </a:cxn>
                  <a:cxn ang="0">
                    <a:pos x="2964" y="1086"/>
                  </a:cxn>
                  <a:cxn ang="0">
                    <a:pos x="2712" y="1064"/>
                  </a:cxn>
                  <a:cxn ang="0">
                    <a:pos x="2626" y="1327"/>
                  </a:cxn>
                  <a:cxn ang="0">
                    <a:pos x="2355" y="1516"/>
                  </a:cxn>
                  <a:cxn ang="0">
                    <a:pos x="2362" y="1571"/>
                  </a:cxn>
                  <a:cxn ang="0">
                    <a:pos x="2185" y="1756"/>
                  </a:cxn>
                  <a:cxn ang="0">
                    <a:pos x="2091" y="2021"/>
                  </a:cxn>
                  <a:cxn ang="0">
                    <a:pos x="1938" y="2203"/>
                  </a:cxn>
                  <a:cxn ang="0">
                    <a:pos x="1710" y="2511"/>
                  </a:cxn>
                  <a:cxn ang="0">
                    <a:pos x="1626" y="2735"/>
                  </a:cxn>
                  <a:cxn ang="0">
                    <a:pos x="1568" y="2971"/>
                  </a:cxn>
                  <a:cxn ang="0">
                    <a:pos x="1446" y="3194"/>
                  </a:cxn>
                  <a:cxn ang="0">
                    <a:pos x="1342" y="3362"/>
                  </a:cxn>
                  <a:cxn ang="0">
                    <a:pos x="1137" y="3615"/>
                  </a:cxn>
                  <a:cxn ang="0">
                    <a:pos x="1193" y="3925"/>
                  </a:cxn>
                  <a:cxn ang="0">
                    <a:pos x="1061" y="4088"/>
                  </a:cxn>
                  <a:cxn ang="0">
                    <a:pos x="847" y="4091"/>
                  </a:cxn>
                  <a:cxn ang="0">
                    <a:pos x="623" y="4185"/>
                  </a:cxn>
                  <a:cxn ang="0">
                    <a:pos x="508" y="4408"/>
                  </a:cxn>
                  <a:cxn ang="0">
                    <a:pos x="282" y="4527"/>
                  </a:cxn>
                  <a:cxn ang="0">
                    <a:pos x="197" y="4677"/>
                  </a:cxn>
                  <a:cxn ang="0">
                    <a:pos x="199" y="4773"/>
                  </a:cxn>
                  <a:cxn ang="0">
                    <a:pos x="59" y="4885"/>
                  </a:cxn>
                  <a:cxn ang="0">
                    <a:pos x="278" y="5031"/>
                  </a:cxn>
                  <a:cxn ang="0">
                    <a:pos x="475" y="5051"/>
                  </a:cxn>
                  <a:cxn ang="0">
                    <a:pos x="213" y="5109"/>
                  </a:cxn>
                  <a:cxn ang="0">
                    <a:pos x="0" y="5247"/>
                  </a:cxn>
                  <a:cxn ang="0">
                    <a:pos x="113" y="5448"/>
                  </a:cxn>
                  <a:cxn ang="0">
                    <a:pos x="325" y="5326"/>
                  </a:cxn>
                  <a:cxn ang="0">
                    <a:pos x="147" y="5621"/>
                  </a:cxn>
                  <a:cxn ang="0">
                    <a:pos x="61" y="5822"/>
                  </a:cxn>
                  <a:cxn ang="0">
                    <a:pos x="240" y="5863"/>
                  </a:cxn>
                  <a:cxn ang="0">
                    <a:pos x="319" y="6255"/>
                  </a:cxn>
                  <a:cxn ang="0">
                    <a:pos x="708" y="6233"/>
                  </a:cxn>
                  <a:cxn ang="0">
                    <a:pos x="1094" y="5805"/>
                  </a:cxn>
                  <a:cxn ang="0">
                    <a:pos x="1115" y="5619"/>
                  </a:cxn>
                  <a:cxn ang="0">
                    <a:pos x="1267" y="6022"/>
                  </a:cxn>
                  <a:cxn ang="0">
                    <a:pos x="1491" y="5202"/>
                  </a:cxn>
                  <a:cxn ang="0">
                    <a:pos x="1442" y="4423"/>
                  </a:cxn>
                  <a:cxn ang="0">
                    <a:pos x="1820" y="3803"/>
                  </a:cxn>
                  <a:cxn ang="0">
                    <a:pos x="2022" y="2797"/>
                  </a:cxn>
                  <a:cxn ang="0">
                    <a:pos x="2362" y="1985"/>
                  </a:cxn>
                  <a:cxn ang="0">
                    <a:pos x="2720" y="1510"/>
                  </a:cxn>
                  <a:cxn ang="0">
                    <a:pos x="3079" y="1217"/>
                  </a:cxn>
                  <a:cxn ang="0">
                    <a:pos x="3572" y="1384"/>
                  </a:cxn>
                  <a:cxn ang="0">
                    <a:pos x="4248" y="1202"/>
                  </a:cxn>
                  <a:cxn ang="0">
                    <a:pos x="4943" y="841"/>
                  </a:cxn>
                  <a:cxn ang="0">
                    <a:pos x="5154" y="888"/>
                  </a:cxn>
                </a:cxnLst>
                <a:rect l="0" t="0" r="r" b="b"/>
                <a:pathLst>
                  <a:path w="5321" h="6349">
                    <a:moveTo>
                      <a:pt x="5296" y="805"/>
                    </a:moveTo>
                    <a:lnTo>
                      <a:pt x="5211" y="786"/>
                    </a:lnTo>
                    <a:lnTo>
                      <a:pt x="5203" y="865"/>
                    </a:lnTo>
                    <a:lnTo>
                      <a:pt x="5182" y="865"/>
                    </a:lnTo>
                    <a:lnTo>
                      <a:pt x="5184" y="852"/>
                    </a:lnTo>
                    <a:lnTo>
                      <a:pt x="5148" y="841"/>
                    </a:lnTo>
                    <a:lnTo>
                      <a:pt x="5135" y="817"/>
                    </a:lnTo>
                    <a:lnTo>
                      <a:pt x="5135" y="863"/>
                    </a:lnTo>
                    <a:lnTo>
                      <a:pt x="5127" y="873"/>
                    </a:lnTo>
                    <a:lnTo>
                      <a:pt x="5111" y="836"/>
                    </a:lnTo>
                    <a:lnTo>
                      <a:pt x="5064" y="843"/>
                    </a:lnTo>
                    <a:lnTo>
                      <a:pt x="5023" y="867"/>
                    </a:lnTo>
                    <a:lnTo>
                      <a:pt x="5037" y="820"/>
                    </a:lnTo>
                    <a:lnTo>
                      <a:pt x="5065" y="798"/>
                    </a:lnTo>
                    <a:lnTo>
                      <a:pt x="5092" y="791"/>
                    </a:lnTo>
                    <a:lnTo>
                      <a:pt x="5103" y="768"/>
                    </a:lnTo>
                    <a:lnTo>
                      <a:pt x="5096" y="747"/>
                    </a:lnTo>
                    <a:lnTo>
                      <a:pt x="5078" y="721"/>
                    </a:lnTo>
                    <a:lnTo>
                      <a:pt x="5002" y="728"/>
                    </a:lnTo>
                    <a:lnTo>
                      <a:pt x="5015" y="708"/>
                    </a:lnTo>
                    <a:lnTo>
                      <a:pt x="4993" y="685"/>
                    </a:lnTo>
                    <a:lnTo>
                      <a:pt x="4945" y="659"/>
                    </a:lnTo>
                    <a:lnTo>
                      <a:pt x="4904" y="619"/>
                    </a:lnTo>
                    <a:lnTo>
                      <a:pt x="4853" y="605"/>
                    </a:lnTo>
                    <a:lnTo>
                      <a:pt x="4836" y="584"/>
                    </a:lnTo>
                    <a:lnTo>
                      <a:pt x="4844" y="571"/>
                    </a:lnTo>
                    <a:lnTo>
                      <a:pt x="4844" y="556"/>
                    </a:lnTo>
                    <a:lnTo>
                      <a:pt x="4931" y="586"/>
                    </a:lnTo>
                    <a:lnTo>
                      <a:pt x="5114" y="619"/>
                    </a:lnTo>
                    <a:lnTo>
                      <a:pt x="5249" y="510"/>
                    </a:lnTo>
                    <a:lnTo>
                      <a:pt x="5295" y="492"/>
                    </a:lnTo>
                    <a:lnTo>
                      <a:pt x="5321" y="466"/>
                    </a:lnTo>
                    <a:lnTo>
                      <a:pt x="5312" y="415"/>
                    </a:lnTo>
                    <a:lnTo>
                      <a:pt x="5269" y="394"/>
                    </a:lnTo>
                    <a:lnTo>
                      <a:pt x="5238" y="341"/>
                    </a:lnTo>
                    <a:lnTo>
                      <a:pt x="5179" y="339"/>
                    </a:lnTo>
                    <a:lnTo>
                      <a:pt x="5148" y="324"/>
                    </a:lnTo>
                    <a:lnTo>
                      <a:pt x="5182" y="301"/>
                    </a:lnTo>
                    <a:lnTo>
                      <a:pt x="5125" y="269"/>
                    </a:lnTo>
                    <a:lnTo>
                      <a:pt x="5105" y="232"/>
                    </a:lnTo>
                    <a:lnTo>
                      <a:pt x="5080" y="267"/>
                    </a:lnTo>
                    <a:lnTo>
                      <a:pt x="5056" y="279"/>
                    </a:lnTo>
                    <a:lnTo>
                      <a:pt x="5056" y="251"/>
                    </a:lnTo>
                    <a:lnTo>
                      <a:pt x="5047" y="232"/>
                    </a:lnTo>
                    <a:lnTo>
                      <a:pt x="4975" y="262"/>
                    </a:lnTo>
                    <a:lnTo>
                      <a:pt x="4968" y="251"/>
                    </a:lnTo>
                    <a:lnTo>
                      <a:pt x="4966" y="236"/>
                    </a:lnTo>
                    <a:lnTo>
                      <a:pt x="4970" y="219"/>
                    </a:lnTo>
                    <a:lnTo>
                      <a:pt x="4968" y="183"/>
                    </a:lnTo>
                    <a:lnTo>
                      <a:pt x="4953" y="170"/>
                    </a:lnTo>
                    <a:lnTo>
                      <a:pt x="4943" y="143"/>
                    </a:lnTo>
                    <a:lnTo>
                      <a:pt x="4910" y="157"/>
                    </a:lnTo>
                    <a:lnTo>
                      <a:pt x="4884" y="141"/>
                    </a:lnTo>
                    <a:lnTo>
                      <a:pt x="4855" y="151"/>
                    </a:lnTo>
                    <a:lnTo>
                      <a:pt x="4822" y="208"/>
                    </a:lnTo>
                    <a:lnTo>
                      <a:pt x="4814" y="260"/>
                    </a:lnTo>
                    <a:lnTo>
                      <a:pt x="4812" y="330"/>
                    </a:lnTo>
                    <a:lnTo>
                      <a:pt x="4822" y="384"/>
                    </a:lnTo>
                    <a:lnTo>
                      <a:pt x="4776" y="407"/>
                    </a:lnTo>
                    <a:lnTo>
                      <a:pt x="4740" y="382"/>
                    </a:lnTo>
                    <a:lnTo>
                      <a:pt x="4699" y="392"/>
                    </a:lnTo>
                    <a:lnTo>
                      <a:pt x="4689" y="374"/>
                    </a:lnTo>
                    <a:lnTo>
                      <a:pt x="4728" y="339"/>
                    </a:lnTo>
                    <a:lnTo>
                      <a:pt x="4762" y="285"/>
                    </a:lnTo>
                    <a:lnTo>
                      <a:pt x="4746" y="249"/>
                    </a:lnTo>
                    <a:lnTo>
                      <a:pt x="4689" y="290"/>
                    </a:lnTo>
                    <a:lnTo>
                      <a:pt x="4654" y="290"/>
                    </a:lnTo>
                    <a:lnTo>
                      <a:pt x="4709" y="246"/>
                    </a:lnTo>
                    <a:lnTo>
                      <a:pt x="4677" y="204"/>
                    </a:lnTo>
                    <a:lnTo>
                      <a:pt x="4699" y="173"/>
                    </a:lnTo>
                    <a:lnTo>
                      <a:pt x="4765" y="183"/>
                    </a:lnTo>
                    <a:lnTo>
                      <a:pt x="4791" y="130"/>
                    </a:lnTo>
                    <a:lnTo>
                      <a:pt x="4795" y="70"/>
                    </a:lnTo>
                    <a:lnTo>
                      <a:pt x="4752" y="70"/>
                    </a:lnTo>
                    <a:lnTo>
                      <a:pt x="4758" y="35"/>
                    </a:lnTo>
                    <a:lnTo>
                      <a:pt x="4732" y="10"/>
                    </a:lnTo>
                    <a:lnTo>
                      <a:pt x="4709" y="10"/>
                    </a:lnTo>
                    <a:lnTo>
                      <a:pt x="4661" y="48"/>
                    </a:lnTo>
                    <a:lnTo>
                      <a:pt x="4621" y="0"/>
                    </a:lnTo>
                    <a:lnTo>
                      <a:pt x="4613" y="66"/>
                    </a:lnTo>
                    <a:lnTo>
                      <a:pt x="4593" y="135"/>
                    </a:lnTo>
                    <a:lnTo>
                      <a:pt x="4576" y="185"/>
                    </a:lnTo>
                    <a:lnTo>
                      <a:pt x="4550" y="219"/>
                    </a:lnTo>
                    <a:lnTo>
                      <a:pt x="4542" y="249"/>
                    </a:lnTo>
                    <a:lnTo>
                      <a:pt x="4546" y="290"/>
                    </a:lnTo>
                    <a:lnTo>
                      <a:pt x="4519" y="294"/>
                    </a:lnTo>
                    <a:lnTo>
                      <a:pt x="4505" y="330"/>
                    </a:lnTo>
                    <a:lnTo>
                      <a:pt x="4508" y="385"/>
                    </a:lnTo>
                    <a:lnTo>
                      <a:pt x="4465" y="385"/>
                    </a:lnTo>
                    <a:lnTo>
                      <a:pt x="4411" y="442"/>
                    </a:lnTo>
                    <a:lnTo>
                      <a:pt x="4415" y="382"/>
                    </a:lnTo>
                    <a:lnTo>
                      <a:pt x="4433" y="316"/>
                    </a:lnTo>
                    <a:lnTo>
                      <a:pt x="4398" y="263"/>
                    </a:lnTo>
                    <a:lnTo>
                      <a:pt x="4431" y="230"/>
                    </a:lnTo>
                    <a:lnTo>
                      <a:pt x="4433" y="151"/>
                    </a:lnTo>
                    <a:lnTo>
                      <a:pt x="4426" y="106"/>
                    </a:lnTo>
                    <a:lnTo>
                      <a:pt x="4411" y="99"/>
                    </a:lnTo>
                    <a:lnTo>
                      <a:pt x="4386" y="113"/>
                    </a:lnTo>
                    <a:lnTo>
                      <a:pt x="4257" y="336"/>
                    </a:lnTo>
                    <a:lnTo>
                      <a:pt x="4236" y="358"/>
                    </a:lnTo>
                    <a:lnTo>
                      <a:pt x="4214" y="412"/>
                    </a:lnTo>
                    <a:lnTo>
                      <a:pt x="4180" y="454"/>
                    </a:lnTo>
                    <a:lnTo>
                      <a:pt x="4158" y="524"/>
                    </a:lnTo>
                    <a:lnTo>
                      <a:pt x="4189" y="490"/>
                    </a:lnTo>
                    <a:lnTo>
                      <a:pt x="4108" y="624"/>
                    </a:lnTo>
                    <a:lnTo>
                      <a:pt x="4077" y="641"/>
                    </a:lnTo>
                    <a:lnTo>
                      <a:pt x="4072" y="594"/>
                    </a:lnTo>
                    <a:lnTo>
                      <a:pt x="4077" y="550"/>
                    </a:lnTo>
                    <a:lnTo>
                      <a:pt x="4097" y="519"/>
                    </a:lnTo>
                    <a:lnTo>
                      <a:pt x="4117" y="508"/>
                    </a:lnTo>
                    <a:lnTo>
                      <a:pt x="4115" y="483"/>
                    </a:lnTo>
                    <a:lnTo>
                      <a:pt x="4126" y="415"/>
                    </a:lnTo>
                    <a:lnTo>
                      <a:pt x="4121" y="387"/>
                    </a:lnTo>
                    <a:lnTo>
                      <a:pt x="4146" y="324"/>
                    </a:lnTo>
                    <a:lnTo>
                      <a:pt x="4227" y="214"/>
                    </a:lnTo>
                    <a:lnTo>
                      <a:pt x="4254" y="157"/>
                    </a:lnTo>
                    <a:lnTo>
                      <a:pt x="4219" y="135"/>
                    </a:lnTo>
                    <a:lnTo>
                      <a:pt x="4164" y="179"/>
                    </a:lnTo>
                    <a:lnTo>
                      <a:pt x="4131" y="186"/>
                    </a:lnTo>
                    <a:lnTo>
                      <a:pt x="4126" y="139"/>
                    </a:lnTo>
                    <a:lnTo>
                      <a:pt x="4101" y="124"/>
                    </a:lnTo>
                    <a:lnTo>
                      <a:pt x="4088" y="99"/>
                    </a:lnTo>
                    <a:lnTo>
                      <a:pt x="4084" y="72"/>
                    </a:lnTo>
                    <a:lnTo>
                      <a:pt x="4047" y="119"/>
                    </a:lnTo>
                    <a:lnTo>
                      <a:pt x="4036" y="96"/>
                    </a:lnTo>
                    <a:lnTo>
                      <a:pt x="4009" y="96"/>
                    </a:lnTo>
                    <a:lnTo>
                      <a:pt x="4003" y="188"/>
                    </a:lnTo>
                    <a:lnTo>
                      <a:pt x="3951" y="170"/>
                    </a:lnTo>
                    <a:lnTo>
                      <a:pt x="3974" y="221"/>
                    </a:lnTo>
                    <a:lnTo>
                      <a:pt x="4003" y="249"/>
                    </a:lnTo>
                    <a:lnTo>
                      <a:pt x="4009" y="267"/>
                    </a:lnTo>
                    <a:lnTo>
                      <a:pt x="3957" y="294"/>
                    </a:lnTo>
                    <a:lnTo>
                      <a:pt x="3931" y="339"/>
                    </a:lnTo>
                    <a:lnTo>
                      <a:pt x="3943" y="387"/>
                    </a:lnTo>
                    <a:lnTo>
                      <a:pt x="3851" y="387"/>
                    </a:lnTo>
                    <a:lnTo>
                      <a:pt x="3804" y="441"/>
                    </a:lnTo>
                    <a:lnTo>
                      <a:pt x="3786" y="481"/>
                    </a:lnTo>
                    <a:lnTo>
                      <a:pt x="3739" y="536"/>
                    </a:lnTo>
                    <a:lnTo>
                      <a:pt x="3734" y="559"/>
                    </a:lnTo>
                    <a:lnTo>
                      <a:pt x="3743" y="591"/>
                    </a:lnTo>
                    <a:lnTo>
                      <a:pt x="3734" y="629"/>
                    </a:lnTo>
                    <a:lnTo>
                      <a:pt x="3730" y="685"/>
                    </a:lnTo>
                    <a:lnTo>
                      <a:pt x="3700" y="689"/>
                    </a:lnTo>
                    <a:lnTo>
                      <a:pt x="3680" y="666"/>
                    </a:lnTo>
                    <a:lnTo>
                      <a:pt x="3680" y="631"/>
                    </a:lnTo>
                    <a:lnTo>
                      <a:pt x="3700" y="619"/>
                    </a:lnTo>
                    <a:lnTo>
                      <a:pt x="3650" y="603"/>
                    </a:lnTo>
                    <a:lnTo>
                      <a:pt x="3675" y="564"/>
                    </a:lnTo>
                    <a:lnTo>
                      <a:pt x="3670" y="558"/>
                    </a:lnTo>
                    <a:lnTo>
                      <a:pt x="3558" y="542"/>
                    </a:lnTo>
                    <a:lnTo>
                      <a:pt x="3568" y="591"/>
                    </a:lnTo>
                    <a:lnTo>
                      <a:pt x="3552" y="596"/>
                    </a:lnTo>
                    <a:lnTo>
                      <a:pt x="3521" y="584"/>
                    </a:lnTo>
                    <a:lnTo>
                      <a:pt x="3521" y="558"/>
                    </a:lnTo>
                    <a:lnTo>
                      <a:pt x="3511" y="521"/>
                    </a:lnTo>
                    <a:lnTo>
                      <a:pt x="3497" y="532"/>
                    </a:lnTo>
                    <a:lnTo>
                      <a:pt x="3490" y="494"/>
                    </a:lnTo>
                    <a:lnTo>
                      <a:pt x="3465" y="513"/>
                    </a:lnTo>
                    <a:lnTo>
                      <a:pt x="3456" y="494"/>
                    </a:lnTo>
                    <a:lnTo>
                      <a:pt x="3439" y="515"/>
                    </a:lnTo>
                    <a:lnTo>
                      <a:pt x="3435" y="578"/>
                    </a:lnTo>
                    <a:lnTo>
                      <a:pt x="3413" y="544"/>
                    </a:lnTo>
                    <a:lnTo>
                      <a:pt x="3398" y="504"/>
                    </a:lnTo>
                    <a:lnTo>
                      <a:pt x="3384" y="490"/>
                    </a:lnTo>
                    <a:lnTo>
                      <a:pt x="3384" y="586"/>
                    </a:lnTo>
                    <a:lnTo>
                      <a:pt x="3447" y="623"/>
                    </a:lnTo>
                    <a:lnTo>
                      <a:pt x="3472" y="623"/>
                    </a:lnTo>
                    <a:lnTo>
                      <a:pt x="3472" y="666"/>
                    </a:lnTo>
                    <a:lnTo>
                      <a:pt x="3463" y="702"/>
                    </a:lnTo>
                    <a:lnTo>
                      <a:pt x="3463" y="743"/>
                    </a:lnTo>
                    <a:lnTo>
                      <a:pt x="3478" y="784"/>
                    </a:lnTo>
                    <a:lnTo>
                      <a:pt x="3478" y="839"/>
                    </a:lnTo>
                    <a:lnTo>
                      <a:pt x="3454" y="817"/>
                    </a:lnTo>
                    <a:lnTo>
                      <a:pt x="3384" y="709"/>
                    </a:lnTo>
                    <a:lnTo>
                      <a:pt x="3326" y="653"/>
                    </a:lnTo>
                    <a:lnTo>
                      <a:pt x="3339" y="727"/>
                    </a:lnTo>
                    <a:lnTo>
                      <a:pt x="3319" y="725"/>
                    </a:lnTo>
                    <a:lnTo>
                      <a:pt x="3308" y="763"/>
                    </a:lnTo>
                    <a:lnTo>
                      <a:pt x="3289" y="762"/>
                    </a:lnTo>
                    <a:lnTo>
                      <a:pt x="3275" y="788"/>
                    </a:lnTo>
                    <a:lnTo>
                      <a:pt x="3261" y="776"/>
                    </a:lnTo>
                    <a:lnTo>
                      <a:pt x="3259" y="751"/>
                    </a:lnTo>
                    <a:lnTo>
                      <a:pt x="3273" y="709"/>
                    </a:lnTo>
                    <a:lnTo>
                      <a:pt x="3245" y="727"/>
                    </a:lnTo>
                    <a:lnTo>
                      <a:pt x="3218" y="762"/>
                    </a:lnTo>
                    <a:lnTo>
                      <a:pt x="3204" y="809"/>
                    </a:lnTo>
                    <a:lnTo>
                      <a:pt x="3183" y="819"/>
                    </a:lnTo>
                    <a:lnTo>
                      <a:pt x="3190" y="876"/>
                    </a:lnTo>
                    <a:lnTo>
                      <a:pt x="3197" y="898"/>
                    </a:lnTo>
                    <a:lnTo>
                      <a:pt x="3138" y="953"/>
                    </a:lnTo>
                    <a:lnTo>
                      <a:pt x="3114" y="1026"/>
                    </a:lnTo>
                    <a:lnTo>
                      <a:pt x="3084" y="1062"/>
                    </a:lnTo>
                    <a:lnTo>
                      <a:pt x="3122" y="984"/>
                    </a:lnTo>
                    <a:lnTo>
                      <a:pt x="3129" y="941"/>
                    </a:lnTo>
                    <a:lnTo>
                      <a:pt x="3132" y="854"/>
                    </a:lnTo>
                    <a:lnTo>
                      <a:pt x="3138" y="786"/>
                    </a:lnTo>
                    <a:lnTo>
                      <a:pt x="3129" y="709"/>
                    </a:lnTo>
                    <a:lnTo>
                      <a:pt x="3089" y="727"/>
                    </a:lnTo>
                    <a:lnTo>
                      <a:pt x="3066" y="776"/>
                    </a:lnTo>
                    <a:lnTo>
                      <a:pt x="3030" y="830"/>
                    </a:lnTo>
                    <a:lnTo>
                      <a:pt x="3017" y="917"/>
                    </a:lnTo>
                    <a:lnTo>
                      <a:pt x="2998" y="992"/>
                    </a:lnTo>
                    <a:lnTo>
                      <a:pt x="2994" y="796"/>
                    </a:lnTo>
                    <a:lnTo>
                      <a:pt x="2899" y="809"/>
                    </a:lnTo>
                    <a:lnTo>
                      <a:pt x="2865" y="876"/>
                    </a:lnTo>
                    <a:lnTo>
                      <a:pt x="2863" y="895"/>
                    </a:lnTo>
                    <a:lnTo>
                      <a:pt x="2870" y="972"/>
                    </a:lnTo>
                    <a:lnTo>
                      <a:pt x="2906" y="1023"/>
                    </a:lnTo>
                    <a:lnTo>
                      <a:pt x="2937" y="1036"/>
                    </a:lnTo>
                    <a:lnTo>
                      <a:pt x="2964" y="1086"/>
                    </a:lnTo>
                    <a:lnTo>
                      <a:pt x="2960" y="1124"/>
                    </a:lnTo>
                    <a:lnTo>
                      <a:pt x="2931" y="1119"/>
                    </a:lnTo>
                    <a:lnTo>
                      <a:pt x="2906" y="1060"/>
                    </a:lnTo>
                    <a:lnTo>
                      <a:pt x="2865" y="1033"/>
                    </a:lnTo>
                    <a:lnTo>
                      <a:pt x="2831" y="973"/>
                    </a:lnTo>
                    <a:lnTo>
                      <a:pt x="2802" y="939"/>
                    </a:lnTo>
                    <a:lnTo>
                      <a:pt x="2757" y="949"/>
                    </a:lnTo>
                    <a:lnTo>
                      <a:pt x="2782" y="1012"/>
                    </a:lnTo>
                    <a:lnTo>
                      <a:pt x="2831" y="1060"/>
                    </a:lnTo>
                    <a:lnTo>
                      <a:pt x="2796" y="1094"/>
                    </a:lnTo>
                    <a:lnTo>
                      <a:pt x="2766" y="1069"/>
                    </a:lnTo>
                    <a:lnTo>
                      <a:pt x="2750" y="1091"/>
                    </a:lnTo>
                    <a:lnTo>
                      <a:pt x="2741" y="1043"/>
                    </a:lnTo>
                    <a:lnTo>
                      <a:pt x="2712" y="1064"/>
                    </a:lnTo>
                    <a:lnTo>
                      <a:pt x="2710" y="1045"/>
                    </a:lnTo>
                    <a:lnTo>
                      <a:pt x="2720" y="994"/>
                    </a:lnTo>
                    <a:lnTo>
                      <a:pt x="2700" y="972"/>
                    </a:lnTo>
                    <a:lnTo>
                      <a:pt x="2690" y="992"/>
                    </a:lnTo>
                    <a:lnTo>
                      <a:pt x="2664" y="1082"/>
                    </a:lnTo>
                    <a:lnTo>
                      <a:pt x="2669" y="1114"/>
                    </a:lnTo>
                    <a:lnTo>
                      <a:pt x="2687" y="1142"/>
                    </a:lnTo>
                    <a:lnTo>
                      <a:pt x="2600" y="1190"/>
                    </a:lnTo>
                    <a:lnTo>
                      <a:pt x="2577" y="1209"/>
                    </a:lnTo>
                    <a:lnTo>
                      <a:pt x="2567" y="1240"/>
                    </a:lnTo>
                    <a:lnTo>
                      <a:pt x="2561" y="1280"/>
                    </a:lnTo>
                    <a:lnTo>
                      <a:pt x="2573" y="1307"/>
                    </a:lnTo>
                    <a:lnTo>
                      <a:pt x="2604" y="1294"/>
                    </a:lnTo>
                    <a:lnTo>
                      <a:pt x="2626" y="1327"/>
                    </a:lnTo>
                    <a:lnTo>
                      <a:pt x="2583" y="1325"/>
                    </a:lnTo>
                    <a:lnTo>
                      <a:pt x="2595" y="1362"/>
                    </a:lnTo>
                    <a:lnTo>
                      <a:pt x="2597" y="1390"/>
                    </a:lnTo>
                    <a:lnTo>
                      <a:pt x="2550" y="1372"/>
                    </a:lnTo>
                    <a:lnTo>
                      <a:pt x="2532" y="1379"/>
                    </a:lnTo>
                    <a:lnTo>
                      <a:pt x="2559" y="1409"/>
                    </a:lnTo>
                    <a:lnTo>
                      <a:pt x="2538" y="1430"/>
                    </a:lnTo>
                    <a:lnTo>
                      <a:pt x="2497" y="1415"/>
                    </a:lnTo>
                    <a:lnTo>
                      <a:pt x="2488" y="1440"/>
                    </a:lnTo>
                    <a:lnTo>
                      <a:pt x="2459" y="1430"/>
                    </a:lnTo>
                    <a:lnTo>
                      <a:pt x="2400" y="1453"/>
                    </a:lnTo>
                    <a:lnTo>
                      <a:pt x="2382" y="1488"/>
                    </a:lnTo>
                    <a:lnTo>
                      <a:pt x="2359" y="1502"/>
                    </a:lnTo>
                    <a:lnTo>
                      <a:pt x="2355" y="1516"/>
                    </a:lnTo>
                    <a:lnTo>
                      <a:pt x="2394" y="1543"/>
                    </a:lnTo>
                    <a:lnTo>
                      <a:pt x="2429" y="1530"/>
                    </a:lnTo>
                    <a:lnTo>
                      <a:pt x="2449" y="1507"/>
                    </a:lnTo>
                    <a:lnTo>
                      <a:pt x="2509" y="1546"/>
                    </a:lnTo>
                    <a:lnTo>
                      <a:pt x="2552" y="1514"/>
                    </a:lnTo>
                    <a:lnTo>
                      <a:pt x="2565" y="1527"/>
                    </a:lnTo>
                    <a:lnTo>
                      <a:pt x="2577" y="1558"/>
                    </a:lnTo>
                    <a:lnTo>
                      <a:pt x="2538" y="1558"/>
                    </a:lnTo>
                    <a:lnTo>
                      <a:pt x="2520" y="1584"/>
                    </a:lnTo>
                    <a:lnTo>
                      <a:pt x="2514" y="1636"/>
                    </a:lnTo>
                    <a:lnTo>
                      <a:pt x="2456" y="1604"/>
                    </a:lnTo>
                    <a:lnTo>
                      <a:pt x="2416" y="1602"/>
                    </a:lnTo>
                    <a:lnTo>
                      <a:pt x="2407" y="1583"/>
                    </a:lnTo>
                    <a:lnTo>
                      <a:pt x="2362" y="1571"/>
                    </a:lnTo>
                    <a:lnTo>
                      <a:pt x="2312" y="1602"/>
                    </a:lnTo>
                    <a:lnTo>
                      <a:pt x="2296" y="1632"/>
                    </a:lnTo>
                    <a:lnTo>
                      <a:pt x="2332" y="1692"/>
                    </a:lnTo>
                    <a:lnTo>
                      <a:pt x="2335" y="1721"/>
                    </a:lnTo>
                    <a:lnTo>
                      <a:pt x="2310" y="1719"/>
                    </a:lnTo>
                    <a:lnTo>
                      <a:pt x="2331" y="1774"/>
                    </a:lnTo>
                    <a:lnTo>
                      <a:pt x="2332" y="1814"/>
                    </a:lnTo>
                    <a:lnTo>
                      <a:pt x="2304" y="1803"/>
                    </a:lnTo>
                    <a:lnTo>
                      <a:pt x="2304" y="1843"/>
                    </a:lnTo>
                    <a:lnTo>
                      <a:pt x="2276" y="1849"/>
                    </a:lnTo>
                    <a:lnTo>
                      <a:pt x="2253" y="1707"/>
                    </a:lnTo>
                    <a:lnTo>
                      <a:pt x="2226" y="1714"/>
                    </a:lnTo>
                    <a:lnTo>
                      <a:pt x="2213" y="1765"/>
                    </a:lnTo>
                    <a:lnTo>
                      <a:pt x="2185" y="1756"/>
                    </a:lnTo>
                    <a:lnTo>
                      <a:pt x="2175" y="1772"/>
                    </a:lnTo>
                    <a:lnTo>
                      <a:pt x="2213" y="1787"/>
                    </a:lnTo>
                    <a:lnTo>
                      <a:pt x="2204" y="1803"/>
                    </a:lnTo>
                    <a:lnTo>
                      <a:pt x="2173" y="1809"/>
                    </a:lnTo>
                    <a:lnTo>
                      <a:pt x="2148" y="1829"/>
                    </a:lnTo>
                    <a:lnTo>
                      <a:pt x="2136" y="1862"/>
                    </a:lnTo>
                    <a:lnTo>
                      <a:pt x="2141" y="1899"/>
                    </a:lnTo>
                    <a:lnTo>
                      <a:pt x="2173" y="1924"/>
                    </a:lnTo>
                    <a:lnTo>
                      <a:pt x="2146" y="1937"/>
                    </a:lnTo>
                    <a:lnTo>
                      <a:pt x="2163" y="1958"/>
                    </a:lnTo>
                    <a:lnTo>
                      <a:pt x="2143" y="1968"/>
                    </a:lnTo>
                    <a:lnTo>
                      <a:pt x="2126" y="2013"/>
                    </a:lnTo>
                    <a:lnTo>
                      <a:pt x="2112" y="2022"/>
                    </a:lnTo>
                    <a:lnTo>
                      <a:pt x="2091" y="2021"/>
                    </a:lnTo>
                    <a:lnTo>
                      <a:pt x="2095" y="2035"/>
                    </a:lnTo>
                    <a:lnTo>
                      <a:pt x="2132" y="2048"/>
                    </a:lnTo>
                    <a:lnTo>
                      <a:pt x="2204" y="2022"/>
                    </a:lnTo>
                    <a:lnTo>
                      <a:pt x="2155" y="2079"/>
                    </a:lnTo>
                    <a:lnTo>
                      <a:pt x="2130" y="2095"/>
                    </a:lnTo>
                    <a:lnTo>
                      <a:pt x="2062" y="2079"/>
                    </a:lnTo>
                    <a:lnTo>
                      <a:pt x="2046" y="2063"/>
                    </a:lnTo>
                    <a:lnTo>
                      <a:pt x="2042" y="2036"/>
                    </a:lnTo>
                    <a:lnTo>
                      <a:pt x="2013" y="2041"/>
                    </a:lnTo>
                    <a:lnTo>
                      <a:pt x="1972" y="2076"/>
                    </a:lnTo>
                    <a:lnTo>
                      <a:pt x="1952" y="2139"/>
                    </a:lnTo>
                    <a:lnTo>
                      <a:pt x="1915" y="2170"/>
                    </a:lnTo>
                    <a:lnTo>
                      <a:pt x="1913" y="2203"/>
                    </a:lnTo>
                    <a:lnTo>
                      <a:pt x="1938" y="2203"/>
                    </a:lnTo>
                    <a:lnTo>
                      <a:pt x="1934" y="2233"/>
                    </a:lnTo>
                    <a:lnTo>
                      <a:pt x="1929" y="2252"/>
                    </a:lnTo>
                    <a:lnTo>
                      <a:pt x="1896" y="2264"/>
                    </a:lnTo>
                    <a:lnTo>
                      <a:pt x="1881" y="2335"/>
                    </a:lnTo>
                    <a:lnTo>
                      <a:pt x="1853" y="2329"/>
                    </a:lnTo>
                    <a:lnTo>
                      <a:pt x="1831" y="2341"/>
                    </a:lnTo>
                    <a:lnTo>
                      <a:pt x="1806" y="2346"/>
                    </a:lnTo>
                    <a:lnTo>
                      <a:pt x="1775" y="2386"/>
                    </a:lnTo>
                    <a:lnTo>
                      <a:pt x="1798" y="2423"/>
                    </a:lnTo>
                    <a:lnTo>
                      <a:pt x="1784" y="2441"/>
                    </a:lnTo>
                    <a:lnTo>
                      <a:pt x="1743" y="2447"/>
                    </a:lnTo>
                    <a:lnTo>
                      <a:pt x="1743" y="2484"/>
                    </a:lnTo>
                    <a:lnTo>
                      <a:pt x="1701" y="2490"/>
                    </a:lnTo>
                    <a:lnTo>
                      <a:pt x="1710" y="2511"/>
                    </a:lnTo>
                    <a:lnTo>
                      <a:pt x="1692" y="2525"/>
                    </a:lnTo>
                    <a:lnTo>
                      <a:pt x="1687" y="2557"/>
                    </a:lnTo>
                    <a:lnTo>
                      <a:pt x="1734" y="2568"/>
                    </a:lnTo>
                    <a:lnTo>
                      <a:pt x="1724" y="2590"/>
                    </a:lnTo>
                    <a:lnTo>
                      <a:pt x="1692" y="2608"/>
                    </a:lnTo>
                    <a:lnTo>
                      <a:pt x="1669" y="2591"/>
                    </a:lnTo>
                    <a:lnTo>
                      <a:pt x="1667" y="2598"/>
                    </a:lnTo>
                    <a:lnTo>
                      <a:pt x="1671" y="2653"/>
                    </a:lnTo>
                    <a:lnTo>
                      <a:pt x="1694" y="2684"/>
                    </a:lnTo>
                    <a:lnTo>
                      <a:pt x="1712" y="2657"/>
                    </a:lnTo>
                    <a:lnTo>
                      <a:pt x="1728" y="2674"/>
                    </a:lnTo>
                    <a:lnTo>
                      <a:pt x="1719" y="2708"/>
                    </a:lnTo>
                    <a:lnTo>
                      <a:pt x="1643" y="2719"/>
                    </a:lnTo>
                    <a:lnTo>
                      <a:pt x="1626" y="2735"/>
                    </a:lnTo>
                    <a:lnTo>
                      <a:pt x="1622" y="2791"/>
                    </a:lnTo>
                    <a:lnTo>
                      <a:pt x="1591" y="2815"/>
                    </a:lnTo>
                    <a:lnTo>
                      <a:pt x="1559" y="2825"/>
                    </a:lnTo>
                    <a:lnTo>
                      <a:pt x="1538" y="2877"/>
                    </a:lnTo>
                    <a:lnTo>
                      <a:pt x="1570" y="2873"/>
                    </a:lnTo>
                    <a:lnTo>
                      <a:pt x="1600" y="2841"/>
                    </a:lnTo>
                    <a:lnTo>
                      <a:pt x="1640" y="2823"/>
                    </a:lnTo>
                    <a:lnTo>
                      <a:pt x="1640" y="2859"/>
                    </a:lnTo>
                    <a:lnTo>
                      <a:pt x="1665" y="2908"/>
                    </a:lnTo>
                    <a:lnTo>
                      <a:pt x="1591" y="2881"/>
                    </a:lnTo>
                    <a:lnTo>
                      <a:pt x="1586" y="2916"/>
                    </a:lnTo>
                    <a:lnTo>
                      <a:pt x="1600" y="2928"/>
                    </a:lnTo>
                    <a:lnTo>
                      <a:pt x="1577" y="2949"/>
                    </a:lnTo>
                    <a:lnTo>
                      <a:pt x="1568" y="2971"/>
                    </a:lnTo>
                    <a:lnTo>
                      <a:pt x="1577" y="3006"/>
                    </a:lnTo>
                    <a:lnTo>
                      <a:pt x="1563" y="3014"/>
                    </a:lnTo>
                    <a:lnTo>
                      <a:pt x="1540" y="3001"/>
                    </a:lnTo>
                    <a:lnTo>
                      <a:pt x="1525" y="3023"/>
                    </a:lnTo>
                    <a:lnTo>
                      <a:pt x="1536" y="3061"/>
                    </a:lnTo>
                    <a:lnTo>
                      <a:pt x="1559" y="3080"/>
                    </a:lnTo>
                    <a:lnTo>
                      <a:pt x="1568" y="3152"/>
                    </a:lnTo>
                    <a:lnTo>
                      <a:pt x="1540" y="3120"/>
                    </a:lnTo>
                    <a:lnTo>
                      <a:pt x="1514" y="3111"/>
                    </a:lnTo>
                    <a:lnTo>
                      <a:pt x="1491" y="3064"/>
                    </a:lnTo>
                    <a:lnTo>
                      <a:pt x="1496" y="3127"/>
                    </a:lnTo>
                    <a:lnTo>
                      <a:pt x="1483" y="3147"/>
                    </a:lnTo>
                    <a:lnTo>
                      <a:pt x="1458" y="3158"/>
                    </a:lnTo>
                    <a:lnTo>
                      <a:pt x="1446" y="3194"/>
                    </a:lnTo>
                    <a:lnTo>
                      <a:pt x="1464" y="3206"/>
                    </a:lnTo>
                    <a:lnTo>
                      <a:pt x="1487" y="3194"/>
                    </a:lnTo>
                    <a:lnTo>
                      <a:pt x="1503" y="3162"/>
                    </a:lnTo>
                    <a:lnTo>
                      <a:pt x="1510" y="3178"/>
                    </a:lnTo>
                    <a:lnTo>
                      <a:pt x="1505" y="3194"/>
                    </a:lnTo>
                    <a:lnTo>
                      <a:pt x="1505" y="3221"/>
                    </a:lnTo>
                    <a:lnTo>
                      <a:pt x="1511" y="3248"/>
                    </a:lnTo>
                    <a:lnTo>
                      <a:pt x="1487" y="3272"/>
                    </a:lnTo>
                    <a:lnTo>
                      <a:pt x="1446" y="3252"/>
                    </a:lnTo>
                    <a:lnTo>
                      <a:pt x="1426" y="3282"/>
                    </a:lnTo>
                    <a:lnTo>
                      <a:pt x="1401" y="3268"/>
                    </a:lnTo>
                    <a:lnTo>
                      <a:pt x="1374" y="3307"/>
                    </a:lnTo>
                    <a:lnTo>
                      <a:pt x="1370" y="3340"/>
                    </a:lnTo>
                    <a:lnTo>
                      <a:pt x="1342" y="3362"/>
                    </a:lnTo>
                    <a:lnTo>
                      <a:pt x="1311" y="3374"/>
                    </a:lnTo>
                    <a:lnTo>
                      <a:pt x="1294" y="3450"/>
                    </a:lnTo>
                    <a:lnTo>
                      <a:pt x="1331" y="3439"/>
                    </a:lnTo>
                    <a:lnTo>
                      <a:pt x="1366" y="3417"/>
                    </a:lnTo>
                    <a:lnTo>
                      <a:pt x="1379" y="3430"/>
                    </a:lnTo>
                    <a:lnTo>
                      <a:pt x="1317" y="3458"/>
                    </a:lnTo>
                    <a:lnTo>
                      <a:pt x="1315" y="3495"/>
                    </a:lnTo>
                    <a:lnTo>
                      <a:pt x="1326" y="3536"/>
                    </a:lnTo>
                    <a:lnTo>
                      <a:pt x="1311" y="3562"/>
                    </a:lnTo>
                    <a:lnTo>
                      <a:pt x="1270" y="3575"/>
                    </a:lnTo>
                    <a:lnTo>
                      <a:pt x="1220" y="3532"/>
                    </a:lnTo>
                    <a:lnTo>
                      <a:pt x="1208" y="3532"/>
                    </a:lnTo>
                    <a:lnTo>
                      <a:pt x="1176" y="3587"/>
                    </a:lnTo>
                    <a:lnTo>
                      <a:pt x="1137" y="3615"/>
                    </a:lnTo>
                    <a:lnTo>
                      <a:pt x="1132" y="3638"/>
                    </a:lnTo>
                    <a:lnTo>
                      <a:pt x="1108" y="3660"/>
                    </a:lnTo>
                    <a:lnTo>
                      <a:pt x="1044" y="3754"/>
                    </a:lnTo>
                    <a:lnTo>
                      <a:pt x="1034" y="3776"/>
                    </a:lnTo>
                    <a:lnTo>
                      <a:pt x="1047" y="3815"/>
                    </a:lnTo>
                    <a:lnTo>
                      <a:pt x="1047" y="3827"/>
                    </a:lnTo>
                    <a:lnTo>
                      <a:pt x="963" y="3873"/>
                    </a:lnTo>
                    <a:lnTo>
                      <a:pt x="961" y="3912"/>
                    </a:lnTo>
                    <a:lnTo>
                      <a:pt x="982" y="3930"/>
                    </a:lnTo>
                    <a:lnTo>
                      <a:pt x="1024" y="3912"/>
                    </a:lnTo>
                    <a:lnTo>
                      <a:pt x="1006" y="3968"/>
                    </a:lnTo>
                    <a:lnTo>
                      <a:pt x="1032" y="4013"/>
                    </a:lnTo>
                    <a:lnTo>
                      <a:pt x="1056" y="4024"/>
                    </a:lnTo>
                    <a:lnTo>
                      <a:pt x="1193" y="3925"/>
                    </a:lnTo>
                    <a:lnTo>
                      <a:pt x="1274" y="3888"/>
                    </a:lnTo>
                    <a:lnTo>
                      <a:pt x="1294" y="3862"/>
                    </a:lnTo>
                    <a:lnTo>
                      <a:pt x="1311" y="3873"/>
                    </a:lnTo>
                    <a:lnTo>
                      <a:pt x="1297" y="3895"/>
                    </a:lnTo>
                    <a:lnTo>
                      <a:pt x="1247" y="3925"/>
                    </a:lnTo>
                    <a:lnTo>
                      <a:pt x="1220" y="3926"/>
                    </a:lnTo>
                    <a:lnTo>
                      <a:pt x="1179" y="3954"/>
                    </a:lnTo>
                    <a:lnTo>
                      <a:pt x="1148" y="3985"/>
                    </a:lnTo>
                    <a:lnTo>
                      <a:pt x="1169" y="4013"/>
                    </a:lnTo>
                    <a:lnTo>
                      <a:pt x="1167" y="4026"/>
                    </a:lnTo>
                    <a:lnTo>
                      <a:pt x="1101" y="4050"/>
                    </a:lnTo>
                    <a:lnTo>
                      <a:pt x="1063" y="4050"/>
                    </a:lnTo>
                    <a:lnTo>
                      <a:pt x="1051" y="4064"/>
                    </a:lnTo>
                    <a:lnTo>
                      <a:pt x="1061" y="4088"/>
                    </a:lnTo>
                    <a:lnTo>
                      <a:pt x="1044" y="4095"/>
                    </a:lnTo>
                    <a:lnTo>
                      <a:pt x="1011" y="4088"/>
                    </a:lnTo>
                    <a:lnTo>
                      <a:pt x="1011" y="4053"/>
                    </a:lnTo>
                    <a:lnTo>
                      <a:pt x="980" y="3997"/>
                    </a:lnTo>
                    <a:lnTo>
                      <a:pt x="963" y="3979"/>
                    </a:lnTo>
                    <a:lnTo>
                      <a:pt x="944" y="3981"/>
                    </a:lnTo>
                    <a:lnTo>
                      <a:pt x="933" y="3999"/>
                    </a:lnTo>
                    <a:lnTo>
                      <a:pt x="906" y="4004"/>
                    </a:lnTo>
                    <a:lnTo>
                      <a:pt x="881" y="4028"/>
                    </a:lnTo>
                    <a:lnTo>
                      <a:pt x="879" y="4054"/>
                    </a:lnTo>
                    <a:lnTo>
                      <a:pt x="899" y="4073"/>
                    </a:lnTo>
                    <a:lnTo>
                      <a:pt x="906" y="4091"/>
                    </a:lnTo>
                    <a:lnTo>
                      <a:pt x="863" y="4115"/>
                    </a:lnTo>
                    <a:lnTo>
                      <a:pt x="847" y="4091"/>
                    </a:lnTo>
                    <a:lnTo>
                      <a:pt x="847" y="4059"/>
                    </a:lnTo>
                    <a:lnTo>
                      <a:pt x="840" y="4038"/>
                    </a:lnTo>
                    <a:lnTo>
                      <a:pt x="738" y="4080"/>
                    </a:lnTo>
                    <a:lnTo>
                      <a:pt x="725" y="4098"/>
                    </a:lnTo>
                    <a:lnTo>
                      <a:pt x="709" y="4139"/>
                    </a:lnTo>
                    <a:lnTo>
                      <a:pt x="684" y="4136"/>
                    </a:lnTo>
                    <a:lnTo>
                      <a:pt x="691" y="4163"/>
                    </a:lnTo>
                    <a:lnTo>
                      <a:pt x="684" y="4177"/>
                    </a:lnTo>
                    <a:lnTo>
                      <a:pt x="650" y="4179"/>
                    </a:lnTo>
                    <a:lnTo>
                      <a:pt x="653" y="4164"/>
                    </a:lnTo>
                    <a:lnTo>
                      <a:pt x="645" y="4148"/>
                    </a:lnTo>
                    <a:lnTo>
                      <a:pt x="629" y="4152"/>
                    </a:lnTo>
                    <a:lnTo>
                      <a:pt x="621" y="4168"/>
                    </a:lnTo>
                    <a:lnTo>
                      <a:pt x="623" y="4185"/>
                    </a:lnTo>
                    <a:lnTo>
                      <a:pt x="618" y="4195"/>
                    </a:lnTo>
                    <a:lnTo>
                      <a:pt x="584" y="4195"/>
                    </a:lnTo>
                    <a:lnTo>
                      <a:pt x="531" y="4219"/>
                    </a:lnTo>
                    <a:lnTo>
                      <a:pt x="522" y="4271"/>
                    </a:lnTo>
                    <a:lnTo>
                      <a:pt x="505" y="4312"/>
                    </a:lnTo>
                    <a:lnTo>
                      <a:pt x="477" y="4294"/>
                    </a:lnTo>
                    <a:lnTo>
                      <a:pt x="441" y="4289"/>
                    </a:lnTo>
                    <a:lnTo>
                      <a:pt x="406" y="4316"/>
                    </a:lnTo>
                    <a:lnTo>
                      <a:pt x="400" y="4341"/>
                    </a:lnTo>
                    <a:lnTo>
                      <a:pt x="436" y="4366"/>
                    </a:lnTo>
                    <a:lnTo>
                      <a:pt x="415" y="4389"/>
                    </a:lnTo>
                    <a:lnTo>
                      <a:pt x="451" y="4398"/>
                    </a:lnTo>
                    <a:lnTo>
                      <a:pt x="492" y="4384"/>
                    </a:lnTo>
                    <a:lnTo>
                      <a:pt x="508" y="4408"/>
                    </a:lnTo>
                    <a:lnTo>
                      <a:pt x="528" y="4420"/>
                    </a:lnTo>
                    <a:lnTo>
                      <a:pt x="504" y="4449"/>
                    </a:lnTo>
                    <a:lnTo>
                      <a:pt x="514" y="4474"/>
                    </a:lnTo>
                    <a:lnTo>
                      <a:pt x="485" y="4459"/>
                    </a:lnTo>
                    <a:lnTo>
                      <a:pt x="455" y="4461"/>
                    </a:lnTo>
                    <a:lnTo>
                      <a:pt x="366" y="4448"/>
                    </a:lnTo>
                    <a:lnTo>
                      <a:pt x="342" y="4449"/>
                    </a:lnTo>
                    <a:lnTo>
                      <a:pt x="323" y="4465"/>
                    </a:lnTo>
                    <a:lnTo>
                      <a:pt x="299" y="4461"/>
                    </a:lnTo>
                    <a:lnTo>
                      <a:pt x="276" y="4480"/>
                    </a:lnTo>
                    <a:lnTo>
                      <a:pt x="281" y="4488"/>
                    </a:lnTo>
                    <a:lnTo>
                      <a:pt x="303" y="4497"/>
                    </a:lnTo>
                    <a:lnTo>
                      <a:pt x="281" y="4506"/>
                    </a:lnTo>
                    <a:lnTo>
                      <a:pt x="282" y="4527"/>
                    </a:lnTo>
                    <a:lnTo>
                      <a:pt x="309" y="4524"/>
                    </a:lnTo>
                    <a:lnTo>
                      <a:pt x="330" y="4513"/>
                    </a:lnTo>
                    <a:lnTo>
                      <a:pt x="303" y="4551"/>
                    </a:lnTo>
                    <a:lnTo>
                      <a:pt x="305" y="4578"/>
                    </a:lnTo>
                    <a:lnTo>
                      <a:pt x="321" y="4637"/>
                    </a:lnTo>
                    <a:lnTo>
                      <a:pt x="308" y="4642"/>
                    </a:lnTo>
                    <a:lnTo>
                      <a:pt x="291" y="4589"/>
                    </a:lnTo>
                    <a:lnTo>
                      <a:pt x="274" y="4568"/>
                    </a:lnTo>
                    <a:lnTo>
                      <a:pt x="240" y="4589"/>
                    </a:lnTo>
                    <a:lnTo>
                      <a:pt x="219" y="4619"/>
                    </a:lnTo>
                    <a:lnTo>
                      <a:pt x="205" y="4655"/>
                    </a:lnTo>
                    <a:lnTo>
                      <a:pt x="226" y="4674"/>
                    </a:lnTo>
                    <a:lnTo>
                      <a:pt x="231" y="4699"/>
                    </a:lnTo>
                    <a:lnTo>
                      <a:pt x="197" y="4677"/>
                    </a:lnTo>
                    <a:lnTo>
                      <a:pt x="183" y="4648"/>
                    </a:lnTo>
                    <a:lnTo>
                      <a:pt x="154" y="4659"/>
                    </a:lnTo>
                    <a:lnTo>
                      <a:pt x="104" y="4657"/>
                    </a:lnTo>
                    <a:lnTo>
                      <a:pt x="102" y="4681"/>
                    </a:lnTo>
                    <a:lnTo>
                      <a:pt x="106" y="4699"/>
                    </a:lnTo>
                    <a:lnTo>
                      <a:pt x="47" y="4652"/>
                    </a:lnTo>
                    <a:lnTo>
                      <a:pt x="32" y="4666"/>
                    </a:lnTo>
                    <a:lnTo>
                      <a:pt x="57" y="4724"/>
                    </a:lnTo>
                    <a:lnTo>
                      <a:pt x="41" y="4741"/>
                    </a:lnTo>
                    <a:lnTo>
                      <a:pt x="47" y="4753"/>
                    </a:lnTo>
                    <a:lnTo>
                      <a:pt x="152" y="4753"/>
                    </a:lnTo>
                    <a:lnTo>
                      <a:pt x="246" y="4728"/>
                    </a:lnTo>
                    <a:lnTo>
                      <a:pt x="188" y="4760"/>
                    </a:lnTo>
                    <a:lnTo>
                      <a:pt x="199" y="4773"/>
                    </a:lnTo>
                    <a:lnTo>
                      <a:pt x="242" y="4770"/>
                    </a:lnTo>
                    <a:lnTo>
                      <a:pt x="276" y="4759"/>
                    </a:lnTo>
                    <a:lnTo>
                      <a:pt x="285" y="4768"/>
                    </a:lnTo>
                    <a:lnTo>
                      <a:pt x="248" y="4791"/>
                    </a:lnTo>
                    <a:lnTo>
                      <a:pt x="192" y="4797"/>
                    </a:lnTo>
                    <a:lnTo>
                      <a:pt x="133" y="4797"/>
                    </a:lnTo>
                    <a:lnTo>
                      <a:pt x="110" y="4781"/>
                    </a:lnTo>
                    <a:lnTo>
                      <a:pt x="88" y="4781"/>
                    </a:lnTo>
                    <a:lnTo>
                      <a:pt x="45" y="4815"/>
                    </a:lnTo>
                    <a:lnTo>
                      <a:pt x="43" y="4836"/>
                    </a:lnTo>
                    <a:lnTo>
                      <a:pt x="16" y="4832"/>
                    </a:lnTo>
                    <a:lnTo>
                      <a:pt x="7" y="4840"/>
                    </a:lnTo>
                    <a:lnTo>
                      <a:pt x="2" y="4867"/>
                    </a:lnTo>
                    <a:lnTo>
                      <a:pt x="59" y="4885"/>
                    </a:lnTo>
                    <a:lnTo>
                      <a:pt x="54" y="4909"/>
                    </a:lnTo>
                    <a:lnTo>
                      <a:pt x="57" y="4934"/>
                    </a:lnTo>
                    <a:lnTo>
                      <a:pt x="37" y="4950"/>
                    </a:lnTo>
                    <a:lnTo>
                      <a:pt x="12" y="4983"/>
                    </a:lnTo>
                    <a:lnTo>
                      <a:pt x="20" y="5008"/>
                    </a:lnTo>
                    <a:lnTo>
                      <a:pt x="12" y="5024"/>
                    </a:lnTo>
                    <a:lnTo>
                      <a:pt x="10" y="5051"/>
                    </a:lnTo>
                    <a:lnTo>
                      <a:pt x="25" y="5065"/>
                    </a:lnTo>
                    <a:lnTo>
                      <a:pt x="25" y="5091"/>
                    </a:lnTo>
                    <a:lnTo>
                      <a:pt x="84" y="5103"/>
                    </a:lnTo>
                    <a:lnTo>
                      <a:pt x="197" y="5059"/>
                    </a:lnTo>
                    <a:lnTo>
                      <a:pt x="222" y="5075"/>
                    </a:lnTo>
                    <a:lnTo>
                      <a:pt x="265" y="5075"/>
                    </a:lnTo>
                    <a:lnTo>
                      <a:pt x="278" y="5031"/>
                    </a:lnTo>
                    <a:lnTo>
                      <a:pt x="309" y="4974"/>
                    </a:lnTo>
                    <a:lnTo>
                      <a:pt x="316" y="5010"/>
                    </a:lnTo>
                    <a:lnTo>
                      <a:pt x="305" y="5061"/>
                    </a:lnTo>
                    <a:lnTo>
                      <a:pt x="325" y="5071"/>
                    </a:lnTo>
                    <a:lnTo>
                      <a:pt x="368" y="5071"/>
                    </a:lnTo>
                    <a:lnTo>
                      <a:pt x="393" y="5061"/>
                    </a:lnTo>
                    <a:lnTo>
                      <a:pt x="414" y="5074"/>
                    </a:lnTo>
                    <a:lnTo>
                      <a:pt x="455" y="5028"/>
                    </a:lnTo>
                    <a:lnTo>
                      <a:pt x="467" y="4942"/>
                    </a:lnTo>
                    <a:lnTo>
                      <a:pt x="514" y="4915"/>
                    </a:lnTo>
                    <a:lnTo>
                      <a:pt x="519" y="4933"/>
                    </a:lnTo>
                    <a:lnTo>
                      <a:pt x="488" y="4991"/>
                    </a:lnTo>
                    <a:lnTo>
                      <a:pt x="481" y="5032"/>
                    </a:lnTo>
                    <a:lnTo>
                      <a:pt x="475" y="5051"/>
                    </a:lnTo>
                    <a:lnTo>
                      <a:pt x="497" y="5047"/>
                    </a:lnTo>
                    <a:lnTo>
                      <a:pt x="522" y="5031"/>
                    </a:lnTo>
                    <a:lnTo>
                      <a:pt x="542" y="5042"/>
                    </a:lnTo>
                    <a:lnTo>
                      <a:pt x="488" y="5085"/>
                    </a:lnTo>
                    <a:lnTo>
                      <a:pt x="422" y="5105"/>
                    </a:lnTo>
                    <a:lnTo>
                      <a:pt x="415" y="5141"/>
                    </a:lnTo>
                    <a:lnTo>
                      <a:pt x="441" y="5168"/>
                    </a:lnTo>
                    <a:lnTo>
                      <a:pt x="389" y="5200"/>
                    </a:lnTo>
                    <a:lnTo>
                      <a:pt x="389" y="5160"/>
                    </a:lnTo>
                    <a:lnTo>
                      <a:pt x="377" y="5132"/>
                    </a:lnTo>
                    <a:lnTo>
                      <a:pt x="342" y="5105"/>
                    </a:lnTo>
                    <a:lnTo>
                      <a:pt x="303" y="5105"/>
                    </a:lnTo>
                    <a:lnTo>
                      <a:pt x="254" y="5118"/>
                    </a:lnTo>
                    <a:lnTo>
                      <a:pt x="213" y="5109"/>
                    </a:lnTo>
                    <a:lnTo>
                      <a:pt x="177" y="5117"/>
                    </a:lnTo>
                    <a:lnTo>
                      <a:pt x="139" y="5111"/>
                    </a:lnTo>
                    <a:lnTo>
                      <a:pt x="108" y="5141"/>
                    </a:lnTo>
                    <a:lnTo>
                      <a:pt x="39" y="5125"/>
                    </a:lnTo>
                    <a:lnTo>
                      <a:pt x="18" y="5171"/>
                    </a:lnTo>
                    <a:lnTo>
                      <a:pt x="14" y="5209"/>
                    </a:lnTo>
                    <a:lnTo>
                      <a:pt x="49" y="5214"/>
                    </a:lnTo>
                    <a:lnTo>
                      <a:pt x="63" y="5206"/>
                    </a:lnTo>
                    <a:lnTo>
                      <a:pt x="66" y="5261"/>
                    </a:lnTo>
                    <a:lnTo>
                      <a:pt x="34" y="5247"/>
                    </a:lnTo>
                    <a:lnTo>
                      <a:pt x="12" y="5226"/>
                    </a:lnTo>
                    <a:lnTo>
                      <a:pt x="7" y="5236"/>
                    </a:lnTo>
                    <a:lnTo>
                      <a:pt x="0" y="5236"/>
                    </a:lnTo>
                    <a:lnTo>
                      <a:pt x="0" y="5247"/>
                    </a:lnTo>
                    <a:lnTo>
                      <a:pt x="37" y="5316"/>
                    </a:lnTo>
                    <a:lnTo>
                      <a:pt x="61" y="5321"/>
                    </a:lnTo>
                    <a:lnTo>
                      <a:pt x="110" y="5287"/>
                    </a:lnTo>
                    <a:lnTo>
                      <a:pt x="143" y="5281"/>
                    </a:lnTo>
                    <a:lnTo>
                      <a:pt x="92" y="5331"/>
                    </a:lnTo>
                    <a:lnTo>
                      <a:pt x="77" y="5357"/>
                    </a:lnTo>
                    <a:lnTo>
                      <a:pt x="90" y="5374"/>
                    </a:lnTo>
                    <a:lnTo>
                      <a:pt x="49" y="5396"/>
                    </a:lnTo>
                    <a:lnTo>
                      <a:pt x="32" y="5418"/>
                    </a:lnTo>
                    <a:lnTo>
                      <a:pt x="39" y="5448"/>
                    </a:lnTo>
                    <a:lnTo>
                      <a:pt x="57" y="5467"/>
                    </a:lnTo>
                    <a:lnTo>
                      <a:pt x="66" y="5492"/>
                    </a:lnTo>
                    <a:lnTo>
                      <a:pt x="90" y="5474"/>
                    </a:lnTo>
                    <a:lnTo>
                      <a:pt x="113" y="5448"/>
                    </a:lnTo>
                    <a:lnTo>
                      <a:pt x="113" y="5482"/>
                    </a:lnTo>
                    <a:lnTo>
                      <a:pt x="145" y="5531"/>
                    </a:lnTo>
                    <a:lnTo>
                      <a:pt x="115" y="5535"/>
                    </a:lnTo>
                    <a:lnTo>
                      <a:pt x="84" y="5559"/>
                    </a:lnTo>
                    <a:lnTo>
                      <a:pt x="84" y="5578"/>
                    </a:lnTo>
                    <a:lnTo>
                      <a:pt x="102" y="5594"/>
                    </a:lnTo>
                    <a:lnTo>
                      <a:pt x="139" y="5569"/>
                    </a:lnTo>
                    <a:lnTo>
                      <a:pt x="164" y="5526"/>
                    </a:lnTo>
                    <a:lnTo>
                      <a:pt x="166" y="5482"/>
                    </a:lnTo>
                    <a:lnTo>
                      <a:pt x="197" y="5459"/>
                    </a:lnTo>
                    <a:lnTo>
                      <a:pt x="233" y="5411"/>
                    </a:lnTo>
                    <a:lnTo>
                      <a:pt x="271" y="5338"/>
                    </a:lnTo>
                    <a:lnTo>
                      <a:pt x="308" y="5307"/>
                    </a:lnTo>
                    <a:lnTo>
                      <a:pt x="325" y="5326"/>
                    </a:lnTo>
                    <a:lnTo>
                      <a:pt x="328" y="5341"/>
                    </a:lnTo>
                    <a:lnTo>
                      <a:pt x="373" y="5329"/>
                    </a:lnTo>
                    <a:lnTo>
                      <a:pt x="406" y="5335"/>
                    </a:lnTo>
                    <a:lnTo>
                      <a:pt x="348" y="5363"/>
                    </a:lnTo>
                    <a:lnTo>
                      <a:pt x="342" y="5402"/>
                    </a:lnTo>
                    <a:lnTo>
                      <a:pt x="332" y="5426"/>
                    </a:lnTo>
                    <a:lnTo>
                      <a:pt x="325" y="5385"/>
                    </a:lnTo>
                    <a:lnTo>
                      <a:pt x="308" y="5380"/>
                    </a:lnTo>
                    <a:lnTo>
                      <a:pt x="274" y="5433"/>
                    </a:lnTo>
                    <a:lnTo>
                      <a:pt x="238" y="5474"/>
                    </a:lnTo>
                    <a:lnTo>
                      <a:pt x="260" y="5492"/>
                    </a:lnTo>
                    <a:lnTo>
                      <a:pt x="262" y="5504"/>
                    </a:lnTo>
                    <a:lnTo>
                      <a:pt x="222" y="5526"/>
                    </a:lnTo>
                    <a:lnTo>
                      <a:pt x="147" y="5621"/>
                    </a:lnTo>
                    <a:lnTo>
                      <a:pt x="175" y="5639"/>
                    </a:lnTo>
                    <a:lnTo>
                      <a:pt x="246" y="5638"/>
                    </a:lnTo>
                    <a:lnTo>
                      <a:pt x="267" y="5619"/>
                    </a:lnTo>
                    <a:lnTo>
                      <a:pt x="274" y="5632"/>
                    </a:lnTo>
                    <a:lnTo>
                      <a:pt x="199" y="5665"/>
                    </a:lnTo>
                    <a:lnTo>
                      <a:pt x="179" y="5686"/>
                    </a:lnTo>
                    <a:lnTo>
                      <a:pt x="175" y="5702"/>
                    </a:lnTo>
                    <a:lnTo>
                      <a:pt x="137" y="5700"/>
                    </a:lnTo>
                    <a:lnTo>
                      <a:pt x="120" y="5711"/>
                    </a:lnTo>
                    <a:lnTo>
                      <a:pt x="100" y="5700"/>
                    </a:lnTo>
                    <a:lnTo>
                      <a:pt x="63" y="5744"/>
                    </a:lnTo>
                    <a:lnTo>
                      <a:pt x="47" y="5778"/>
                    </a:lnTo>
                    <a:lnTo>
                      <a:pt x="47" y="5809"/>
                    </a:lnTo>
                    <a:lnTo>
                      <a:pt x="61" y="5822"/>
                    </a:lnTo>
                    <a:lnTo>
                      <a:pt x="66" y="5837"/>
                    </a:lnTo>
                    <a:lnTo>
                      <a:pt x="100" y="5830"/>
                    </a:lnTo>
                    <a:lnTo>
                      <a:pt x="113" y="5796"/>
                    </a:lnTo>
                    <a:lnTo>
                      <a:pt x="123" y="5830"/>
                    </a:lnTo>
                    <a:lnTo>
                      <a:pt x="149" y="5828"/>
                    </a:lnTo>
                    <a:lnTo>
                      <a:pt x="156" y="5808"/>
                    </a:lnTo>
                    <a:lnTo>
                      <a:pt x="152" y="5785"/>
                    </a:lnTo>
                    <a:lnTo>
                      <a:pt x="179" y="5801"/>
                    </a:lnTo>
                    <a:lnTo>
                      <a:pt x="233" y="5772"/>
                    </a:lnTo>
                    <a:lnTo>
                      <a:pt x="254" y="5748"/>
                    </a:lnTo>
                    <a:lnTo>
                      <a:pt x="269" y="5760"/>
                    </a:lnTo>
                    <a:lnTo>
                      <a:pt x="218" y="5825"/>
                    </a:lnTo>
                    <a:lnTo>
                      <a:pt x="240" y="5824"/>
                    </a:lnTo>
                    <a:lnTo>
                      <a:pt x="240" y="5863"/>
                    </a:lnTo>
                    <a:lnTo>
                      <a:pt x="218" y="5895"/>
                    </a:lnTo>
                    <a:lnTo>
                      <a:pt x="209" y="5920"/>
                    </a:lnTo>
                    <a:lnTo>
                      <a:pt x="186" y="5942"/>
                    </a:lnTo>
                    <a:lnTo>
                      <a:pt x="191" y="5970"/>
                    </a:lnTo>
                    <a:lnTo>
                      <a:pt x="188" y="5985"/>
                    </a:lnTo>
                    <a:lnTo>
                      <a:pt x="168" y="5983"/>
                    </a:lnTo>
                    <a:lnTo>
                      <a:pt x="149" y="5991"/>
                    </a:lnTo>
                    <a:lnTo>
                      <a:pt x="135" y="5963"/>
                    </a:lnTo>
                    <a:lnTo>
                      <a:pt x="123" y="5963"/>
                    </a:lnTo>
                    <a:lnTo>
                      <a:pt x="94" y="6082"/>
                    </a:lnTo>
                    <a:lnTo>
                      <a:pt x="143" y="6146"/>
                    </a:lnTo>
                    <a:lnTo>
                      <a:pt x="222" y="6215"/>
                    </a:lnTo>
                    <a:lnTo>
                      <a:pt x="274" y="6249"/>
                    </a:lnTo>
                    <a:lnTo>
                      <a:pt x="319" y="6255"/>
                    </a:lnTo>
                    <a:lnTo>
                      <a:pt x="346" y="6208"/>
                    </a:lnTo>
                    <a:lnTo>
                      <a:pt x="346" y="6274"/>
                    </a:lnTo>
                    <a:lnTo>
                      <a:pt x="336" y="6322"/>
                    </a:lnTo>
                    <a:lnTo>
                      <a:pt x="359" y="6304"/>
                    </a:lnTo>
                    <a:lnTo>
                      <a:pt x="395" y="6324"/>
                    </a:lnTo>
                    <a:lnTo>
                      <a:pt x="409" y="6290"/>
                    </a:lnTo>
                    <a:lnTo>
                      <a:pt x="465" y="6293"/>
                    </a:lnTo>
                    <a:lnTo>
                      <a:pt x="438" y="6326"/>
                    </a:lnTo>
                    <a:lnTo>
                      <a:pt x="499" y="6349"/>
                    </a:lnTo>
                    <a:lnTo>
                      <a:pt x="545" y="6331"/>
                    </a:lnTo>
                    <a:lnTo>
                      <a:pt x="589" y="6293"/>
                    </a:lnTo>
                    <a:lnTo>
                      <a:pt x="607" y="6242"/>
                    </a:lnTo>
                    <a:lnTo>
                      <a:pt x="635" y="6283"/>
                    </a:lnTo>
                    <a:lnTo>
                      <a:pt x="708" y="6233"/>
                    </a:lnTo>
                    <a:lnTo>
                      <a:pt x="783" y="6132"/>
                    </a:lnTo>
                    <a:lnTo>
                      <a:pt x="828" y="6109"/>
                    </a:lnTo>
                    <a:lnTo>
                      <a:pt x="840" y="6070"/>
                    </a:lnTo>
                    <a:lnTo>
                      <a:pt x="865" y="6048"/>
                    </a:lnTo>
                    <a:lnTo>
                      <a:pt x="873" y="6026"/>
                    </a:lnTo>
                    <a:lnTo>
                      <a:pt x="934" y="5961"/>
                    </a:lnTo>
                    <a:lnTo>
                      <a:pt x="926" y="5929"/>
                    </a:lnTo>
                    <a:lnTo>
                      <a:pt x="973" y="5957"/>
                    </a:lnTo>
                    <a:lnTo>
                      <a:pt x="1024" y="5957"/>
                    </a:lnTo>
                    <a:lnTo>
                      <a:pt x="1051" y="5942"/>
                    </a:lnTo>
                    <a:lnTo>
                      <a:pt x="1065" y="5899"/>
                    </a:lnTo>
                    <a:lnTo>
                      <a:pt x="1067" y="5871"/>
                    </a:lnTo>
                    <a:lnTo>
                      <a:pt x="1096" y="5845"/>
                    </a:lnTo>
                    <a:lnTo>
                      <a:pt x="1094" y="5805"/>
                    </a:lnTo>
                    <a:lnTo>
                      <a:pt x="1069" y="5778"/>
                    </a:lnTo>
                    <a:lnTo>
                      <a:pt x="1054" y="5748"/>
                    </a:lnTo>
                    <a:lnTo>
                      <a:pt x="1065" y="5739"/>
                    </a:lnTo>
                    <a:lnTo>
                      <a:pt x="1069" y="5722"/>
                    </a:lnTo>
                    <a:lnTo>
                      <a:pt x="1061" y="5676"/>
                    </a:lnTo>
                    <a:lnTo>
                      <a:pt x="1077" y="5691"/>
                    </a:lnTo>
                    <a:lnTo>
                      <a:pt x="1091" y="5719"/>
                    </a:lnTo>
                    <a:lnTo>
                      <a:pt x="1091" y="5749"/>
                    </a:lnTo>
                    <a:lnTo>
                      <a:pt x="1115" y="5742"/>
                    </a:lnTo>
                    <a:lnTo>
                      <a:pt x="1121" y="5718"/>
                    </a:lnTo>
                    <a:lnTo>
                      <a:pt x="1103" y="5686"/>
                    </a:lnTo>
                    <a:lnTo>
                      <a:pt x="1099" y="5628"/>
                    </a:lnTo>
                    <a:lnTo>
                      <a:pt x="1106" y="5617"/>
                    </a:lnTo>
                    <a:lnTo>
                      <a:pt x="1115" y="5619"/>
                    </a:lnTo>
                    <a:lnTo>
                      <a:pt x="1137" y="5605"/>
                    </a:lnTo>
                    <a:lnTo>
                      <a:pt x="1157" y="5617"/>
                    </a:lnTo>
                    <a:lnTo>
                      <a:pt x="1157" y="5644"/>
                    </a:lnTo>
                    <a:lnTo>
                      <a:pt x="1130" y="5657"/>
                    </a:lnTo>
                    <a:lnTo>
                      <a:pt x="1128" y="5680"/>
                    </a:lnTo>
                    <a:lnTo>
                      <a:pt x="1137" y="5722"/>
                    </a:lnTo>
                    <a:lnTo>
                      <a:pt x="1146" y="5830"/>
                    </a:lnTo>
                    <a:lnTo>
                      <a:pt x="1157" y="5873"/>
                    </a:lnTo>
                    <a:lnTo>
                      <a:pt x="1184" y="5866"/>
                    </a:lnTo>
                    <a:lnTo>
                      <a:pt x="1220" y="5897"/>
                    </a:lnTo>
                    <a:lnTo>
                      <a:pt x="1244" y="5895"/>
                    </a:lnTo>
                    <a:lnTo>
                      <a:pt x="1258" y="5922"/>
                    </a:lnTo>
                    <a:lnTo>
                      <a:pt x="1267" y="5938"/>
                    </a:lnTo>
                    <a:lnTo>
                      <a:pt x="1267" y="6022"/>
                    </a:lnTo>
                    <a:lnTo>
                      <a:pt x="1279" y="5972"/>
                    </a:lnTo>
                    <a:lnTo>
                      <a:pt x="1294" y="6004"/>
                    </a:lnTo>
                    <a:lnTo>
                      <a:pt x="1325" y="5983"/>
                    </a:lnTo>
                    <a:lnTo>
                      <a:pt x="1353" y="5842"/>
                    </a:lnTo>
                    <a:lnTo>
                      <a:pt x="1338" y="5796"/>
                    </a:lnTo>
                    <a:lnTo>
                      <a:pt x="1333" y="5736"/>
                    </a:lnTo>
                    <a:lnTo>
                      <a:pt x="1380" y="5655"/>
                    </a:lnTo>
                    <a:lnTo>
                      <a:pt x="1380" y="5605"/>
                    </a:lnTo>
                    <a:lnTo>
                      <a:pt x="1482" y="5564"/>
                    </a:lnTo>
                    <a:lnTo>
                      <a:pt x="1505" y="5525"/>
                    </a:lnTo>
                    <a:lnTo>
                      <a:pt x="1511" y="5467"/>
                    </a:lnTo>
                    <a:lnTo>
                      <a:pt x="1493" y="5437"/>
                    </a:lnTo>
                    <a:lnTo>
                      <a:pt x="1523" y="5326"/>
                    </a:lnTo>
                    <a:lnTo>
                      <a:pt x="1491" y="5202"/>
                    </a:lnTo>
                    <a:lnTo>
                      <a:pt x="1452" y="5154"/>
                    </a:lnTo>
                    <a:lnTo>
                      <a:pt x="1464" y="5130"/>
                    </a:lnTo>
                    <a:lnTo>
                      <a:pt x="1518" y="5108"/>
                    </a:lnTo>
                    <a:lnTo>
                      <a:pt x="1556" y="5065"/>
                    </a:lnTo>
                    <a:lnTo>
                      <a:pt x="1579" y="4997"/>
                    </a:lnTo>
                    <a:lnTo>
                      <a:pt x="1568" y="4919"/>
                    </a:lnTo>
                    <a:lnTo>
                      <a:pt x="1491" y="4861"/>
                    </a:lnTo>
                    <a:lnTo>
                      <a:pt x="1457" y="4805"/>
                    </a:lnTo>
                    <a:lnTo>
                      <a:pt x="1452" y="4727"/>
                    </a:lnTo>
                    <a:lnTo>
                      <a:pt x="1457" y="4569"/>
                    </a:lnTo>
                    <a:lnTo>
                      <a:pt x="1442" y="4513"/>
                    </a:lnTo>
                    <a:lnTo>
                      <a:pt x="1429" y="4502"/>
                    </a:lnTo>
                    <a:lnTo>
                      <a:pt x="1429" y="4457"/>
                    </a:lnTo>
                    <a:lnTo>
                      <a:pt x="1442" y="4423"/>
                    </a:lnTo>
                    <a:lnTo>
                      <a:pt x="1442" y="4350"/>
                    </a:lnTo>
                    <a:lnTo>
                      <a:pt x="1452" y="4315"/>
                    </a:lnTo>
                    <a:lnTo>
                      <a:pt x="1459" y="4268"/>
                    </a:lnTo>
                    <a:lnTo>
                      <a:pt x="1483" y="4232"/>
                    </a:lnTo>
                    <a:lnTo>
                      <a:pt x="1464" y="4213"/>
                    </a:lnTo>
                    <a:lnTo>
                      <a:pt x="1440" y="4160"/>
                    </a:lnTo>
                    <a:lnTo>
                      <a:pt x="1428" y="4094"/>
                    </a:lnTo>
                    <a:lnTo>
                      <a:pt x="1444" y="4022"/>
                    </a:lnTo>
                    <a:lnTo>
                      <a:pt x="1467" y="3963"/>
                    </a:lnTo>
                    <a:lnTo>
                      <a:pt x="1559" y="3848"/>
                    </a:lnTo>
                    <a:lnTo>
                      <a:pt x="1622" y="3807"/>
                    </a:lnTo>
                    <a:lnTo>
                      <a:pt x="1701" y="3784"/>
                    </a:lnTo>
                    <a:lnTo>
                      <a:pt x="1767" y="3801"/>
                    </a:lnTo>
                    <a:lnTo>
                      <a:pt x="1820" y="3803"/>
                    </a:lnTo>
                    <a:lnTo>
                      <a:pt x="1857" y="3757"/>
                    </a:lnTo>
                    <a:lnTo>
                      <a:pt x="1866" y="3713"/>
                    </a:lnTo>
                    <a:lnTo>
                      <a:pt x="1867" y="3639"/>
                    </a:lnTo>
                    <a:lnTo>
                      <a:pt x="1843" y="3597"/>
                    </a:lnTo>
                    <a:lnTo>
                      <a:pt x="1790" y="3538"/>
                    </a:lnTo>
                    <a:lnTo>
                      <a:pt x="1784" y="3502"/>
                    </a:lnTo>
                    <a:lnTo>
                      <a:pt x="1859" y="3383"/>
                    </a:lnTo>
                    <a:lnTo>
                      <a:pt x="1920" y="3246"/>
                    </a:lnTo>
                    <a:lnTo>
                      <a:pt x="1954" y="3055"/>
                    </a:lnTo>
                    <a:lnTo>
                      <a:pt x="1958" y="2949"/>
                    </a:lnTo>
                    <a:lnTo>
                      <a:pt x="1958" y="2868"/>
                    </a:lnTo>
                    <a:lnTo>
                      <a:pt x="1954" y="2815"/>
                    </a:lnTo>
                    <a:lnTo>
                      <a:pt x="1979" y="2797"/>
                    </a:lnTo>
                    <a:lnTo>
                      <a:pt x="2022" y="2797"/>
                    </a:lnTo>
                    <a:lnTo>
                      <a:pt x="2087" y="2747"/>
                    </a:lnTo>
                    <a:lnTo>
                      <a:pt x="2105" y="2700"/>
                    </a:lnTo>
                    <a:lnTo>
                      <a:pt x="2114" y="2625"/>
                    </a:lnTo>
                    <a:lnTo>
                      <a:pt x="2136" y="2565"/>
                    </a:lnTo>
                    <a:lnTo>
                      <a:pt x="2225" y="2452"/>
                    </a:lnTo>
                    <a:lnTo>
                      <a:pt x="2249" y="2400"/>
                    </a:lnTo>
                    <a:lnTo>
                      <a:pt x="2298" y="2349"/>
                    </a:lnTo>
                    <a:lnTo>
                      <a:pt x="2321" y="2304"/>
                    </a:lnTo>
                    <a:lnTo>
                      <a:pt x="2331" y="2272"/>
                    </a:lnTo>
                    <a:lnTo>
                      <a:pt x="2324" y="2223"/>
                    </a:lnTo>
                    <a:lnTo>
                      <a:pt x="2276" y="2139"/>
                    </a:lnTo>
                    <a:lnTo>
                      <a:pt x="2288" y="2089"/>
                    </a:lnTo>
                    <a:lnTo>
                      <a:pt x="2339" y="2024"/>
                    </a:lnTo>
                    <a:lnTo>
                      <a:pt x="2362" y="1985"/>
                    </a:lnTo>
                    <a:lnTo>
                      <a:pt x="2369" y="1937"/>
                    </a:lnTo>
                    <a:lnTo>
                      <a:pt x="2384" y="1874"/>
                    </a:lnTo>
                    <a:lnTo>
                      <a:pt x="2416" y="1832"/>
                    </a:lnTo>
                    <a:lnTo>
                      <a:pt x="2486" y="1760"/>
                    </a:lnTo>
                    <a:lnTo>
                      <a:pt x="2532" y="1750"/>
                    </a:lnTo>
                    <a:lnTo>
                      <a:pt x="2577" y="1774"/>
                    </a:lnTo>
                    <a:lnTo>
                      <a:pt x="2613" y="1820"/>
                    </a:lnTo>
                    <a:lnTo>
                      <a:pt x="2628" y="1827"/>
                    </a:lnTo>
                    <a:lnTo>
                      <a:pt x="2663" y="1766"/>
                    </a:lnTo>
                    <a:lnTo>
                      <a:pt x="2683" y="1687"/>
                    </a:lnTo>
                    <a:lnTo>
                      <a:pt x="2690" y="1651"/>
                    </a:lnTo>
                    <a:lnTo>
                      <a:pt x="2683" y="1563"/>
                    </a:lnTo>
                    <a:lnTo>
                      <a:pt x="2700" y="1527"/>
                    </a:lnTo>
                    <a:lnTo>
                      <a:pt x="2720" y="1510"/>
                    </a:lnTo>
                    <a:lnTo>
                      <a:pt x="2755" y="1505"/>
                    </a:lnTo>
                    <a:lnTo>
                      <a:pt x="2870" y="1519"/>
                    </a:lnTo>
                    <a:lnTo>
                      <a:pt x="3032" y="1576"/>
                    </a:lnTo>
                    <a:lnTo>
                      <a:pt x="3064" y="1568"/>
                    </a:lnTo>
                    <a:lnTo>
                      <a:pt x="3089" y="1537"/>
                    </a:lnTo>
                    <a:lnTo>
                      <a:pt x="3052" y="1502"/>
                    </a:lnTo>
                    <a:lnTo>
                      <a:pt x="3047" y="1463"/>
                    </a:lnTo>
                    <a:lnTo>
                      <a:pt x="3070" y="1423"/>
                    </a:lnTo>
                    <a:lnTo>
                      <a:pt x="3084" y="1366"/>
                    </a:lnTo>
                    <a:lnTo>
                      <a:pt x="3100" y="1347"/>
                    </a:lnTo>
                    <a:lnTo>
                      <a:pt x="3107" y="1312"/>
                    </a:lnTo>
                    <a:lnTo>
                      <a:pt x="3102" y="1273"/>
                    </a:lnTo>
                    <a:lnTo>
                      <a:pt x="3084" y="1252"/>
                    </a:lnTo>
                    <a:lnTo>
                      <a:pt x="3079" y="1217"/>
                    </a:lnTo>
                    <a:lnTo>
                      <a:pt x="3100" y="1205"/>
                    </a:lnTo>
                    <a:lnTo>
                      <a:pt x="3185" y="1207"/>
                    </a:lnTo>
                    <a:lnTo>
                      <a:pt x="3197" y="1178"/>
                    </a:lnTo>
                    <a:lnTo>
                      <a:pt x="3228" y="1168"/>
                    </a:lnTo>
                    <a:lnTo>
                      <a:pt x="3259" y="1182"/>
                    </a:lnTo>
                    <a:lnTo>
                      <a:pt x="3294" y="1170"/>
                    </a:lnTo>
                    <a:lnTo>
                      <a:pt x="3283" y="1126"/>
                    </a:lnTo>
                    <a:lnTo>
                      <a:pt x="3278" y="1080"/>
                    </a:lnTo>
                    <a:lnTo>
                      <a:pt x="3326" y="1054"/>
                    </a:lnTo>
                    <a:lnTo>
                      <a:pt x="3378" y="1076"/>
                    </a:lnTo>
                    <a:lnTo>
                      <a:pt x="3422" y="1119"/>
                    </a:lnTo>
                    <a:lnTo>
                      <a:pt x="3533" y="1284"/>
                    </a:lnTo>
                    <a:lnTo>
                      <a:pt x="3552" y="1354"/>
                    </a:lnTo>
                    <a:lnTo>
                      <a:pt x="3572" y="1384"/>
                    </a:lnTo>
                    <a:lnTo>
                      <a:pt x="3666" y="1399"/>
                    </a:lnTo>
                    <a:lnTo>
                      <a:pt x="3723" y="1428"/>
                    </a:lnTo>
                    <a:lnTo>
                      <a:pt x="3767" y="1423"/>
                    </a:lnTo>
                    <a:lnTo>
                      <a:pt x="3822" y="1392"/>
                    </a:lnTo>
                    <a:lnTo>
                      <a:pt x="3890" y="1317"/>
                    </a:lnTo>
                    <a:lnTo>
                      <a:pt x="3923" y="1342"/>
                    </a:lnTo>
                    <a:lnTo>
                      <a:pt x="3957" y="1392"/>
                    </a:lnTo>
                    <a:lnTo>
                      <a:pt x="3968" y="1423"/>
                    </a:lnTo>
                    <a:lnTo>
                      <a:pt x="4009" y="1435"/>
                    </a:lnTo>
                    <a:lnTo>
                      <a:pt x="4066" y="1409"/>
                    </a:lnTo>
                    <a:lnTo>
                      <a:pt x="4113" y="1372"/>
                    </a:lnTo>
                    <a:lnTo>
                      <a:pt x="4144" y="1319"/>
                    </a:lnTo>
                    <a:lnTo>
                      <a:pt x="4240" y="1249"/>
                    </a:lnTo>
                    <a:lnTo>
                      <a:pt x="4248" y="1202"/>
                    </a:lnTo>
                    <a:lnTo>
                      <a:pt x="4240" y="1114"/>
                    </a:lnTo>
                    <a:lnTo>
                      <a:pt x="4240" y="1065"/>
                    </a:lnTo>
                    <a:lnTo>
                      <a:pt x="4254" y="910"/>
                    </a:lnTo>
                    <a:lnTo>
                      <a:pt x="4302" y="791"/>
                    </a:lnTo>
                    <a:lnTo>
                      <a:pt x="4343" y="743"/>
                    </a:lnTo>
                    <a:lnTo>
                      <a:pt x="4390" y="715"/>
                    </a:lnTo>
                    <a:lnTo>
                      <a:pt x="4482" y="708"/>
                    </a:lnTo>
                    <a:lnTo>
                      <a:pt x="4625" y="641"/>
                    </a:lnTo>
                    <a:lnTo>
                      <a:pt x="4713" y="624"/>
                    </a:lnTo>
                    <a:lnTo>
                      <a:pt x="4733" y="641"/>
                    </a:lnTo>
                    <a:lnTo>
                      <a:pt x="4769" y="719"/>
                    </a:lnTo>
                    <a:lnTo>
                      <a:pt x="4809" y="751"/>
                    </a:lnTo>
                    <a:lnTo>
                      <a:pt x="4876" y="776"/>
                    </a:lnTo>
                    <a:lnTo>
                      <a:pt x="4943" y="841"/>
                    </a:lnTo>
                    <a:lnTo>
                      <a:pt x="4970" y="943"/>
                    </a:lnTo>
                    <a:lnTo>
                      <a:pt x="4975" y="1004"/>
                    </a:lnTo>
                    <a:lnTo>
                      <a:pt x="4900" y="1094"/>
                    </a:lnTo>
                    <a:lnTo>
                      <a:pt x="4887" y="1140"/>
                    </a:lnTo>
                    <a:lnTo>
                      <a:pt x="4890" y="1182"/>
                    </a:lnTo>
                    <a:lnTo>
                      <a:pt x="4925" y="1209"/>
                    </a:lnTo>
                    <a:lnTo>
                      <a:pt x="4937" y="1205"/>
                    </a:lnTo>
                    <a:lnTo>
                      <a:pt x="4968" y="1173"/>
                    </a:lnTo>
                    <a:lnTo>
                      <a:pt x="4973" y="1160"/>
                    </a:lnTo>
                    <a:lnTo>
                      <a:pt x="4978" y="1118"/>
                    </a:lnTo>
                    <a:lnTo>
                      <a:pt x="4985" y="1099"/>
                    </a:lnTo>
                    <a:lnTo>
                      <a:pt x="5105" y="1028"/>
                    </a:lnTo>
                    <a:lnTo>
                      <a:pt x="5129" y="1002"/>
                    </a:lnTo>
                    <a:lnTo>
                      <a:pt x="5154" y="888"/>
                    </a:lnTo>
                    <a:lnTo>
                      <a:pt x="5235" y="941"/>
                    </a:lnTo>
                    <a:lnTo>
                      <a:pt x="5279" y="929"/>
                    </a:lnTo>
                    <a:lnTo>
                      <a:pt x="5289" y="910"/>
                    </a:lnTo>
                    <a:lnTo>
                      <a:pt x="5303" y="862"/>
                    </a:lnTo>
                    <a:lnTo>
                      <a:pt x="5305" y="820"/>
                    </a:lnTo>
                    <a:lnTo>
                      <a:pt x="5296" y="805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76" name="Freeform 172"/>
            <p:cNvSpPr>
              <a:spLocks noChangeAspect="1"/>
            </p:cNvSpPr>
            <p:nvPr/>
          </p:nvSpPr>
          <p:spPr bwMode="gray">
            <a:xfrm>
              <a:off x="6630731" y="2682579"/>
              <a:ext cx="626131" cy="414026"/>
            </a:xfrm>
            <a:custGeom>
              <a:avLst/>
              <a:gdLst/>
              <a:ahLst/>
              <a:cxnLst>
                <a:cxn ang="0">
                  <a:pos x="551" y="1435"/>
                </a:cxn>
                <a:cxn ang="0">
                  <a:pos x="146" y="1410"/>
                </a:cxn>
                <a:cxn ang="0">
                  <a:pos x="67" y="1054"/>
                </a:cxn>
                <a:cxn ang="0">
                  <a:pos x="316" y="689"/>
                </a:cxn>
                <a:cxn ang="0">
                  <a:pos x="312" y="358"/>
                </a:cxn>
                <a:cxn ang="0">
                  <a:pos x="450" y="194"/>
                </a:cxn>
                <a:cxn ang="0">
                  <a:pos x="818" y="168"/>
                </a:cxn>
                <a:cxn ang="0">
                  <a:pos x="1028" y="253"/>
                </a:cxn>
                <a:cxn ang="0">
                  <a:pos x="1223" y="288"/>
                </a:cxn>
                <a:cxn ang="0">
                  <a:pos x="1436" y="259"/>
                </a:cxn>
                <a:cxn ang="0">
                  <a:pos x="1671" y="320"/>
                </a:cxn>
                <a:cxn ang="0">
                  <a:pos x="1763" y="196"/>
                </a:cxn>
                <a:cxn ang="0">
                  <a:pos x="2003" y="67"/>
                </a:cxn>
                <a:cxn ang="0">
                  <a:pos x="2196" y="23"/>
                </a:cxn>
                <a:cxn ang="0">
                  <a:pos x="2469" y="95"/>
                </a:cxn>
                <a:cxn ang="0">
                  <a:pos x="2486" y="271"/>
                </a:cxn>
                <a:cxn ang="0">
                  <a:pos x="2686" y="392"/>
                </a:cxn>
                <a:cxn ang="0">
                  <a:pos x="2831" y="620"/>
                </a:cxn>
                <a:cxn ang="0">
                  <a:pos x="3138" y="609"/>
                </a:cxn>
                <a:cxn ang="0">
                  <a:pos x="3339" y="744"/>
                </a:cxn>
                <a:cxn ang="0">
                  <a:pos x="3575" y="837"/>
                </a:cxn>
                <a:cxn ang="0">
                  <a:pos x="3679" y="1055"/>
                </a:cxn>
                <a:cxn ang="0">
                  <a:pos x="3611" y="1196"/>
                </a:cxn>
                <a:cxn ang="0">
                  <a:pos x="3593" y="1453"/>
                </a:cxn>
                <a:cxn ang="0">
                  <a:pos x="3313" y="1563"/>
                </a:cxn>
                <a:cxn ang="0">
                  <a:pos x="3047" y="1738"/>
                </a:cxn>
                <a:cxn ang="0">
                  <a:pos x="2822" y="1812"/>
                </a:cxn>
                <a:cxn ang="0">
                  <a:pos x="2706" y="1929"/>
                </a:cxn>
                <a:cxn ang="0">
                  <a:pos x="2644" y="2037"/>
                </a:cxn>
                <a:cxn ang="0">
                  <a:pos x="2560" y="1994"/>
                </a:cxn>
                <a:cxn ang="0">
                  <a:pos x="2482" y="1892"/>
                </a:cxn>
                <a:cxn ang="0">
                  <a:pos x="2462" y="1968"/>
                </a:cxn>
                <a:cxn ang="0">
                  <a:pos x="2553" y="2012"/>
                </a:cxn>
                <a:cxn ang="0">
                  <a:pos x="2638" y="2086"/>
                </a:cxn>
                <a:cxn ang="0">
                  <a:pos x="2796" y="2205"/>
                </a:cxn>
                <a:cxn ang="0">
                  <a:pos x="2979" y="2183"/>
                </a:cxn>
                <a:cxn ang="0">
                  <a:pos x="2693" y="2310"/>
                </a:cxn>
                <a:cxn ang="0">
                  <a:pos x="2535" y="2413"/>
                </a:cxn>
                <a:cxn ang="0">
                  <a:pos x="2357" y="2383"/>
                </a:cxn>
                <a:cxn ang="0">
                  <a:pos x="2262" y="2205"/>
                </a:cxn>
                <a:cxn ang="0">
                  <a:pos x="2286" y="2052"/>
                </a:cxn>
                <a:cxn ang="0">
                  <a:pos x="2306" y="1955"/>
                </a:cxn>
                <a:cxn ang="0">
                  <a:pos x="2075" y="1933"/>
                </a:cxn>
                <a:cxn ang="0">
                  <a:pos x="1969" y="1851"/>
                </a:cxn>
                <a:cxn ang="0">
                  <a:pos x="2026" y="1759"/>
                </a:cxn>
                <a:cxn ang="0">
                  <a:pos x="1833" y="1825"/>
                </a:cxn>
                <a:cxn ang="0">
                  <a:pos x="1675" y="1902"/>
                </a:cxn>
                <a:cxn ang="0">
                  <a:pos x="1619" y="2044"/>
                </a:cxn>
                <a:cxn ang="0">
                  <a:pos x="1557" y="2111"/>
                </a:cxn>
                <a:cxn ang="0">
                  <a:pos x="1371" y="2210"/>
                </a:cxn>
                <a:cxn ang="0">
                  <a:pos x="1311" y="2089"/>
                </a:cxn>
                <a:cxn ang="0">
                  <a:pos x="1427" y="1860"/>
                </a:cxn>
                <a:cxn ang="0">
                  <a:pos x="1610" y="1805"/>
                </a:cxn>
                <a:cxn ang="0">
                  <a:pos x="1514" y="1579"/>
                </a:cxn>
                <a:cxn ang="0">
                  <a:pos x="1443" y="1380"/>
                </a:cxn>
                <a:cxn ang="0">
                  <a:pos x="1154" y="1265"/>
                </a:cxn>
              </a:cxnLst>
              <a:rect l="0" t="0" r="r" b="b"/>
              <a:pathLst>
                <a:path w="3710" h="2456">
                  <a:moveTo>
                    <a:pt x="927" y="1321"/>
                  </a:moveTo>
                  <a:lnTo>
                    <a:pt x="900" y="1317"/>
                  </a:lnTo>
                  <a:lnTo>
                    <a:pt x="773" y="1394"/>
                  </a:lnTo>
                  <a:lnTo>
                    <a:pt x="708" y="1396"/>
                  </a:lnTo>
                  <a:lnTo>
                    <a:pt x="648" y="1412"/>
                  </a:lnTo>
                  <a:lnTo>
                    <a:pt x="586" y="1455"/>
                  </a:lnTo>
                  <a:lnTo>
                    <a:pt x="551" y="1435"/>
                  </a:lnTo>
                  <a:lnTo>
                    <a:pt x="508" y="1398"/>
                  </a:lnTo>
                  <a:lnTo>
                    <a:pt x="451" y="1400"/>
                  </a:lnTo>
                  <a:lnTo>
                    <a:pt x="395" y="1416"/>
                  </a:lnTo>
                  <a:lnTo>
                    <a:pt x="305" y="1410"/>
                  </a:lnTo>
                  <a:lnTo>
                    <a:pt x="238" y="1398"/>
                  </a:lnTo>
                  <a:lnTo>
                    <a:pt x="174" y="1398"/>
                  </a:lnTo>
                  <a:lnTo>
                    <a:pt x="146" y="1410"/>
                  </a:lnTo>
                  <a:lnTo>
                    <a:pt x="131" y="1369"/>
                  </a:lnTo>
                  <a:lnTo>
                    <a:pt x="99" y="1337"/>
                  </a:lnTo>
                  <a:lnTo>
                    <a:pt x="56" y="1304"/>
                  </a:lnTo>
                  <a:lnTo>
                    <a:pt x="0" y="1274"/>
                  </a:lnTo>
                  <a:lnTo>
                    <a:pt x="23" y="1189"/>
                  </a:lnTo>
                  <a:lnTo>
                    <a:pt x="66" y="1079"/>
                  </a:lnTo>
                  <a:lnTo>
                    <a:pt x="67" y="1054"/>
                  </a:lnTo>
                  <a:lnTo>
                    <a:pt x="86" y="1059"/>
                  </a:lnTo>
                  <a:lnTo>
                    <a:pt x="123" y="1051"/>
                  </a:lnTo>
                  <a:lnTo>
                    <a:pt x="115" y="1004"/>
                  </a:lnTo>
                  <a:lnTo>
                    <a:pt x="122" y="951"/>
                  </a:lnTo>
                  <a:lnTo>
                    <a:pt x="188" y="809"/>
                  </a:lnTo>
                  <a:lnTo>
                    <a:pt x="245" y="736"/>
                  </a:lnTo>
                  <a:lnTo>
                    <a:pt x="316" y="689"/>
                  </a:lnTo>
                  <a:lnTo>
                    <a:pt x="384" y="633"/>
                  </a:lnTo>
                  <a:lnTo>
                    <a:pt x="402" y="580"/>
                  </a:lnTo>
                  <a:lnTo>
                    <a:pt x="379" y="524"/>
                  </a:lnTo>
                  <a:lnTo>
                    <a:pt x="384" y="483"/>
                  </a:lnTo>
                  <a:lnTo>
                    <a:pt x="345" y="439"/>
                  </a:lnTo>
                  <a:lnTo>
                    <a:pt x="338" y="425"/>
                  </a:lnTo>
                  <a:lnTo>
                    <a:pt x="312" y="358"/>
                  </a:lnTo>
                  <a:lnTo>
                    <a:pt x="305" y="310"/>
                  </a:lnTo>
                  <a:lnTo>
                    <a:pt x="285" y="264"/>
                  </a:lnTo>
                  <a:lnTo>
                    <a:pt x="308" y="242"/>
                  </a:lnTo>
                  <a:lnTo>
                    <a:pt x="338" y="237"/>
                  </a:lnTo>
                  <a:lnTo>
                    <a:pt x="368" y="242"/>
                  </a:lnTo>
                  <a:lnTo>
                    <a:pt x="427" y="215"/>
                  </a:lnTo>
                  <a:lnTo>
                    <a:pt x="450" y="194"/>
                  </a:lnTo>
                  <a:lnTo>
                    <a:pt x="458" y="165"/>
                  </a:lnTo>
                  <a:lnTo>
                    <a:pt x="488" y="152"/>
                  </a:lnTo>
                  <a:lnTo>
                    <a:pt x="640" y="128"/>
                  </a:lnTo>
                  <a:lnTo>
                    <a:pt x="669" y="140"/>
                  </a:lnTo>
                  <a:lnTo>
                    <a:pt x="732" y="142"/>
                  </a:lnTo>
                  <a:lnTo>
                    <a:pt x="764" y="135"/>
                  </a:lnTo>
                  <a:lnTo>
                    <a:pt x="818" y="168"/>
                  </a:lnTo>
                  <a:lnTo>
                    <a:pt x="876" y="185"/>
                  </a:lnTo>
                  <a:lnTo>
                    <a:pt x="907" y="189"/>
                  </a:lnTo>
                  <a:lnTo>
                    <a:pt x="937" y="184"/>
                  </a:lnTo>
                  <a:lnTo>
                    <a:pt x="963" y="199"/>
                  </a:lnTo>
                  <a:lnTo>
                    <a:pt x="993" y="206"/>
                  </a:lnTo>
                  <a:lnTo>
                    <a:pt x="1021" y="221"/>
                  </a:lnTo>
                  <a:lnTo>
                    <a:pt x="1028" y="253"/>
                  </a:lnTo>
                  <a:lnTo>
                    <a:pt x="1051" y="272"/>
                  </a:lnTo>
                  <a:lnTo>
                    <a:pt x="1111" y="268"/>
                  </a:lnTo>
                  <a:lnTo>
                    <a:pt x="1115" y="299"/>
                  </a:lnTo>
                  <a:lnTo>
                    <a:pt x="1139" y="318"/>
                  </a:lnTo>
                  <a:lnTo>
                    <a:pt x="1163" y="299"/>
                  </a:lnTo>
                  <a:lnTo>
                    <a:pt x="1192" y="288"/>
                  </a:lnTo>
                  <a:lnTo>
                    <a:pt x="1223" y="288"/>
                  </a:lnTo>
                  <a:lnTo>
                    <a:pt x="1247" y="264"/>
                  </a:lnTo>
                  <a:lnTo>
                    <a:pt x="1271" y="283"/>
                  </a:lnTo>
                  <a:lnTo>
                    <a:pt x="1300" y="293"/>
                  </a:lnTo>
                  <a:lnTo>
                    <a:pt x="1331" y="286"/>
                  </a:lnTo>
                  <a:lnTo>
                    <a:pt x="1347" y="310"/>
                  </a:lnTo>
                  <a:lnTo>
                    <a:pt x="1375" y="328"/>
                  </a:lnTo>
                  <a:lnTo>
                    <a:pt x="1436" y="259"/>
                  </a:lnTo>
                  <a:lnTo>
                    <a:pt x="1486" y="296"/>
                  </a:lnTo>
                  <a:lnTo>
                    <a:pt x="1497" y="328"/>
                  </a:lnTo>
                  <a:lnTo>
                    <a:pt x="1521" y="347"/>
                  </a:lnTo>
                  <a:lnTo>
                    <a:pt x="1547" y="328"/>
                  </a:lnTo>
                  <a:lnTo>
                    <a:pt x="1580" y="331"/>
                  </a:lnTo>
                  <a:lnTo>
                    <a:pt x="1640" y="318"/>
                  </a:lnTo>
                  <a:lnTo>
                    <a:pt x="1671" y="320"/>
                  </a:lnTo>
                  <a:lnTo>
                    <a:pt x="1700" y="333"/>
                  </a:lnTo>
                  <a:lnTo>
                    <a:pt x="1718" y="358"/>
                  </a:lnTo>
                  <a:lnTo>
                    <a:pt x="1748" y="351"/>
                  </a:lnTo>
                  <a:lnTo>
                    <a:pt x="1763" y="323"/>
                  </a:lnTo>
                  <a:lnTo>
                    <a:pt x="1755" y="259"/>
                  </a:lnTo>
                  <a:lnTo>
                    <a:pt x="1763" y="229"/>
                  </a:lnTo>
                  <a:lnTo>
                    <a:pt x="1763" y="196"/>
                  </a:lnTo>
                  <a:lnTo>
                    <a:pt x="1776" y="168"/>
                  </a:lnTo>
                  <a:lnTo>
                    <a:pt x="1840" y="100"/>
                  </a:lnTo>
                  <a:lnTo>
                    <a:pt x="1869" y="86"/>
                  </a:lnTo>
                  <a:lnTo>
                    <a:pt x="1901" y="86"/>
                  </a:lnTo>
                  <a:lnTo>
                    <a:pt x="1928" y="68"/>
                  </a:lnTo>
                  <a:lnTo>
                    <a:pt x="2005" y="67"/>
                  </a:lnTo>
                  <a:lnTo>
                    <a:pt x="2003" y="67"/>
                  </a:lnTo>
                  <a:lnTo>
                    <a:pt x="2026" y="87"/>
                  </a:lnTo>
                  <a:lnTo>
                    <a:pt x="2054" y="95"/>
                  </a:lnTo>
                  <a:lnTo>
                    <a:pt x="2081" y="82"/>
                  </a:lnTo>
                  <a:lnTo>
                    <a:pt x="2101" y="59"/>
                  </a:lnTo>
                  <a:lnTo>
                    <a:pt x="2108" y="28"/>
                  </a:lnTo>
                  <a:lnTo>
                    <a:pt x="2135" y="11"/>
                  </a:lnTo>
                  <a:lnTo>
                    <a:pt x="2196" y="23"/>
                  </a:lnTo>
                  <a:lnTo>
                    <a:pt x="2228" y="23"/>
                  </a:lnTo>
                  <a:lnTo>
                    <a:pt x="2288" y="5"/>
                  </a:lnTo>
                  <a:lnTo>
                    <a:pt x="2347" y="14"/>
                  </a:lnTo>
                  <a:lnTo>
                    <a:pt x="2406" y="0"/>
                  </a:lnTo>
                  <a:lnTo>
                    <a:pt x="2453" y="38"/>
                  </a:lnTo>
                  <a:lnTo>
                    <a:pt x="2468" y="64"/>
                  </a:lnTo>
                  <a:lnTo>
                    <a:pt x="2469" y="95"/>
                  </a:lnTo>
                  <a:lnTo>
                    <a:pt x="2515" y="136"/>
                  </a:lnTo>
                  <a:lnTo>
                    <a:pt x="2534" y="162"/>
                  </a:lnTo>
                  <a:lnTo>
                    <a:pt x="2534" y="196"/>
                  </a:lnTo>
                  <a:lnTo>
                    <a:pt x="2503" y="213"/>
                  </a:lnTo>
                  <a:lnTo>
                    <a:pt x="2474" y="215"/>
                  </a:lnTo>
                  <a:lnTo>
                    <a:pt x="2486" y="242"/>
                  </a:lnTo>
                  <a:lnTo>
                    <a:pt x="2486" y="271"/>
                  </a:lnTo>
                  <a:lnTo>
                    <a:pt x="2503" y="329"/>
                  </a:lnTo>
                  <a:lnTo>
                    <a:pt x="2528" y="348"/>
                  </a:lnTo>
                  <a:lnTo>
                    <a:pt x="2557" y="360"/>
                  </a:lnTo>
                  <a:lnTo>
                    <a:pt x="2617" y="376"/>
                  </a:lnTo>
                  <a:lnTo>
                    <a:pt x="2645" y="364"/>
                  </a:lnTo>
                  <a:lnTo>
                    <a:pt x="2674" y="365"/>
                  </a:lnTo>
                  <a:lnTo>
                    <a:pt x="2686" y="392"/>
                  </a:lnTo>
                  <a:lnTo>
                    <a:pt x="2725" y="438"/>
                  </a:lnTo>
                  <a:lnTo>
                    <a:pt x="2752" y="539"/>
                  </a:lnTo>
                  <a:lnTo>
                    <a:pt x="2743" y="569"/>
                  </a:lnTo>
                  <a:lnTo>
                    <a:pt x="2752" y="598"/>
                  </a:lnTo>
                  <a:lnTo>
                    <a:pt x="2778" y="617"/>
                  </a:lnTo>
                  <a:lnTo>
                    <a:pt x="2804" y="634"/>
                  </a:lnTo>
                  <a:lnTo>
                    <a:pt x="2831" y="620"/>
                  </a:lnTo>
                  <a:lnTo>
                    <a:pt x="2860" y="614"/>
                  </a:lnTo>
                  <a:lnTo>
                    <a:pt x="2891" y="620"/>
                  </a:lnTo>
                  <a:lnTo>
                    <a:pt x="2932" y="661"/>
                  </a:lnTo>
                  <a:lnTo>
                    <a:pt x="2963" y="651"/>
                  </a:lnTo>
                  <a:lnTo>
                    <a:pt x="2990" y="665"/>
                  </a:lnTo>
                  <a:lnTo>
                    <a:pt x="3082" y="637"/>
                  </a:lnTo>
                  <a:lnTo>
                    <a:pt x="3138" y="609"/>
                  </a:lnTo>
                  <a:lnTo>
                    <a:pt x="3166" y="618"/>
                  </a:lnTo>
                  <a:lnTo>
                    <a:pt x="3185" y="644"/>
                  </a:lnTo>
                  <a:lnTo>
                    <a:pt x="3226" y="727"/>
                  </a:lnTo>
                  <a:lnTo>
                    <a:pt x="3265" y="772"/>
                  </a:lnTo>
                  <a:lnTo>
                    <a:pt x="3297" y="771"/>
                  </a:lnTo>
                  <a:lnTo>
                    <a:pt x="3307" y="740"/>
                  </a:lnTo>
                  <a:lnTo>
                    <a:pt x="3339" y="744"/>
                  </a:lnTo>
                  <a:lnTo>
                    <a:pt x="3357" y="768"/>
                  </a:lnTo>
                  <a:lnTo>
                    <a:pt x="3387" y="772"/>
                  </a:lnTo>
                  <a:lnTo>
                    <a:pt x="3415" y="785"/>
                  </a:lnTo>
                  <a:lnTo>
                    <a:pt x="3436" y="806"/>
                  </a:lnTo>
                  <a:lnTo>
                    <a:pt x="3497" y="803"/>
                  </a:lnTo>
                  <a:lnTo>
                    <a:pt x="3546" y="837"/>
                  </a:lnTo>
                  <a:lnTo>
                    <a:pt x="3575" y="837"/>
                  </a:lnTo>
                  <a:lnTo>
                    <a:pt x="3620" y="877"/>
                  </a:lnTo>
                  <a:lnTo>
                    <a:pt x="3653" y="883"/>
                  </a:lnTo>
                  <a:lnTo>
                    <a:pt x="3683" y="881"/>
                  </a:lnTo>
                  <a:lnTo>
                    <a:pt x="3708" y="898"/>
                  </a:lnTo>
                  <a:lnTo>
                    <a:pt x="3680" y="912"/>
                  </a:lnTo>
                  <a:lnTo>
                    <a:pt x="3710" y="1000"/>
                  </a:lnTo>
                  <a:lnTo>
                    <a:pt x="3679" y="1055"/>
                  </a:lnTo>
                  <a:lnTo>
                    <a:pt x="3620" y="1068"/>
                  </a:lnTo>
                  <a:lnTo>
                    <a:pt x="3638" y="1093"/>
                  </a:lnTo>
                  <a:lnTo>
                    <a:pt x="3669" y="1099"/>
                  </a:lnTo>
                  <a:lnTo>
                    <a:pt x="3686" y="1124"/>
                  </a:lnTo>
                  <a:lnTo>
                    <a:pt x="3627" y="1140"/>
                  </a:lnTo>
                  <a:lnTo>
                    <a:pt x="3614" y="1167"/>
                  </a:lnTo>
                  <a:lnTo>
                    <a:pt x="3611" y="1196"/>
                  </a:lnTo>
                  <a:lnTo>
                    <a:pt x="3629" y="1220"/>
                  </a:lnTo>
                  <a:lnTo>
                    <a:pt x="3640" y="1249"/>
                  </a:lnTo>
                  <a:lnTo>
                    <a:pt x="3633" y="1279"/>
                  </a:lnTo>
                  <a:lnTo>
                    <a:pt x="3659" y="1293"/>
                  </a:lnTo>
                  <a:lnTo>
                    <a:pt x="3647" y="1354"/>
                  </a:lnTo>
                  <a:lnTo>
                    <a:pt x="3621" y="1441"/>
                  </a:lnTo>
                  <a:lnTo>
                    <a:pt x="3593" y="1453"/>
                  </a:lnTo>
                  <a:lnTo>
                    <a:pt x="3536" y="1439"/>
                  </a:lnTo>
                  <a:lnTo>
                    <a:pt x="3505" y="1445"/>
                  </a:lnTo>
                  <a:lnTo>
                    <a:pt x="3452" y="1416"/>
                  </a:lnTo>
                  <a:lnTo>
                    <a:pt x="3430" y="1436"/>
                  </a:lnTo>
                  <a:lnTo>
                    <a:pt x="3396" y="1487"/>
                  </a:lnTo>
                  <a:lnTo>
                    <a:pt x="3339" y="1509"/>
                  </a:lnTo>
                  <a:lnTo>
                    <a:pt x="3313" y="1563"/>
                  </a:lnTo>
                  <a:lnTo>
                    <a:pt x="3316" y="1595"/>
                  </a:lnTo>
                  <a:lnTo>
                    <a:pt x="3318" y="1650"/>
                  </a:lnTo>
                  <a:lnTo>
                    <a:pt x="3230" y="1662"/>
                  </a:lnTo>
                  <a:lnTo>
                    <a:pt x="3180" y="1674"/>
                  </a:lnTo>
                  <a:lnTo>
                    <a:pt x="3144" y="1712"/>
                  </a:lnTo>
                  <a:lnTo>
                    <a:pt x="3117" y="1710"/>
                  </a:lnTo>
                  <a:lnTo>
                    <a:pt x="3047" y="1738"/>
                  </a:lnTo>
                  <a:lnTo>
                    <a:pt x="3035" y="1782"/>
                  </a:lnTo>
                  <a:lnTo>
                    <a:pt x="2990" y="1756"/>
                  </a:lnTo>
                  <a:lnTo>
                    <a:pt x="2907" y="1797"/>
                  </a:lnTo>
                  <a:lnTo>
                    <a:pt x="2896" y="1814"/>
                  </a:lnTo>
                  <a:lnTo>
                    <a:pt x="2891" y="1795"/>
                  </a:lnTo>
                  <a:lnTo>
                    <a:pt x="2851" y="1810"/>
                  </a:lnTo>
                  <a:lnTo>
                    <a:pt x="2822" y="1812"/>
                  </a:lnTo>
                  <a:lnTo>
                    <a:pt x="2763" y="1866"/>
                  </a:lnTo>
                  <a:lnTo>
                    <a:pt x="2749" y="1868"/>
                  </a:lnTo>
                  <a:lnTo>
                    <a:pt x="2728" y="1908"/>
                  </a:lnTo>
                  <a:lnTo>
                    <a:pt x="2700" y="1949"/>
                  </a:lnTo>
                  <a:lnTo>
                    <a:pt x="2673" y="1962"/>
                  </a:lnTo>
                  <a:lnTo>
                    <a:pt x="2681" y="1942"/>
                  </a:lnTo>
                  <a:lnTo>
                    <a:pt x="2706" y="1929"/>
                  </a:lnTo>
                  <a:lnTo>
                    <a:pt x="2722" y="1911"/>
                  </a:lnTo>
                  <a:lnTo>
                    <a:pt x="2706" y="1856"/>
                  </a:lnTo>
                  <a:lnTo>
                    <a:pt x="2689" y="1856"/>
                  </a:lnTo>
                  <a:lnTo>
                    <a:pt x="2671" y="1911"/>
                  </a:lnTo>
                  <a:lnTo>
                    <a:pt x="2634" y="1949"/>
                  </a:lnTo>
                  <a:lnTo>
                    <a:pt x="2644" y="2003"/>
                  </a:lnTo>
                  <a:lnTo>
                    <a:pt x="2644" y="2037"/>
                  </a:lnTo>
                  <a:lnTo>
                    <a:pt x="2625" y="2037"/>
                  </a:lnTo>
                  <a:lnTo>
                    <a:pt x="2625" y="2023"/>
                  </a:lnTo>
                  <a:lnTo>
                    <a:pt x="2605" y="1980"/>
                  </a:lnTo>
                  <a:lnTo>
                    <a:pt x="2609" y="1968"/>
                  </a:lnTo>
                  <a:lnTo>
                    <a:pt x="2601" y="1951"/>
                  </a:lnTo>
                  <a:lnTo>
                    <a:pt x="2575" y="1969"/>
                  </a:lnTo>
                  <a:lnTo>
                    <a:pt x="2560" y="1994"/>
                  </a:lnTo>
                  <a:lnTo>
                    <a:pt x="2553" y="1988"/>
                  </a:lnTo>
                  <a:lnTo>
                    <a:pt x="2562" y="1963"/>
                  </a:lnTo>
                  <a:lnTo>
                    <a:pt x="2553" y="1951"/>
                  </a:lnTo>
                  <a:lnTo>
                    <a:pt x="2503" y="1951"/>
                  </a:lnTo>
                  <a:lnTo>
                    <a:pt x="2499" y="1942"/>
                  </a:lnTo>
                  <a:lnTo>
                    <a:pt x="2496" y="1911"/>
                  </a:lnTo>
                  <a:lnTo>
                    <a:pt x="2482" y="1892"/>
                  </a:lnTo>
                  <a:lnTo>
                    <a:pt x="2476" y="1945"/>
                  </a:lnTo>
                  <a:lnTo>
                    <a:pt x="2467" y="1949"/>
                  </a:lnTo>
                  <a:lnTo>
                    <a:pt x="2400" y="1929"/>
                  </a:lnTo>
                  <a:lnTo>
                    <a:pt x="2417" y="1942"/>
                  </a:lnTo>
                  <a:lnTo>
                    <a:pt x="2435" y="1963"/>
                  </a:lnTo>
                  <a:lnTo>
                    <a:pt x="2451" y="1960"/>
                  </a:lnTo>
                  <a:lnTo>
                    <a:pt x="2462" y="1968"/>
                  </a:lnTo>
                  <a:lnTo>
                    <a:pt x="2472" y="1988"/>
                  </a:lnTo>
                  <a:lnTo>
                    <a:pt x="2474" y="2010"/>
                  </a:lnTo>
                  <a:lnTo>
                    <a:pt x="2486" y="2025"/>
                  </a:lnTo>
                  <a:lnTo>
                    <a:pt x="2496" y="2017"/>
                  </a:lnTo>
                  <a:lnTo>
                    <a:pt x="2499" y="1991"/>
                  </a:lnTo>
                  <a:lnTo>
                    <a:pt x="2535" y="1999"/>
                  </a:lnTo>
                  <a:lnTo>
                    <a:pt x="2553" y="2012"/>
                  </a:lnTo>
                  <a:lnTo>
                    <a:pt x="2573" y="2012"/>
                  </a:lnTo>
                  <a:lnTo>
                    <a:pt x="2556" y="2058"/>
                  </a:lnTo>
                  <a:lnTo>
                    <a:pt x="2565" y="2064"/>
                  </a:lnTo>
                  <a:lnTo>
                    <a:pt x="2589" y="2052"/>
                  </a:lnTo>
                  <a:lnTo>
                    <a:pt x="2598" y="2059"/>
                  </a:lnTo>
                  <a:lnTo>
                    <a:pt x="2591" y="2090"/>
                  </a:lnTo>
                  <a:lnTo>
                    <a:pt x="2638" y="2086"/>
                  </a:lnTo>
                  <a:lnTo>
                    <a:pt x="2661" y="2115"/>
                  </a:lnTo>
                  <a:lnTo>
                    <a:pt x="2663" y="2161"/>
                  </a:lnTo>
                  <a:lnTo>
                    <a:pt x="2673" y="2194"/>
                  </a:lnTo>
                  <a:lnTo>
                    <a:pt x="2684" y="2178"/>
                  </a:lnTo>
                  <a:lnTo>
                    <a:pt x="2751" y="2197"/>
                  </a:lnTo>
                  <a:lnTo>
                    <a:pt x="2756" y="2174"/>
                  </a:lnTo>
                  <a:lnTo>
                    <a:pt x="2796" y="2205"/>
                  </a:lnTo>
                  <a:lnTo>
                    <a:pt x="2839" y="2156"/>
                  </a:lnTo>
                  <a:lnTo>
                    <a:pt x="2855" y="2153"/>
                  </a:lnTo>
                  <a:lnTo>
                    <a:pt x="2864" y="2174"/>
                  </a:lnTo>
                  <a:lnTo>
                    <a:pt x="2894" y="2158"/>
                  </a:lnTo>
                  <a:lnTo>
                    <a:pt x="2943" y="2147"/>
                  </a:lnTo>
                  <a:lnTo>
                    <a:pt x="2986" y="2152"/>
                  </a:lnTo>
                  <a:lnTo>
                    <a:pt x="2979" y="2183"/>
                  </a:lnTo>
                  <a:lnTo>
                    <a:pt x="2964" y="2197"/>
                  </a:lnTo>
                  <a:lnTo>
                    <a:pt x="2959" y="2226"/>
                  </a:lnTo>
                  <a:lnTo>
                    <a:pt x="2959" y="2267"/>
                  </a:lnTo>
                  <a:lnTo>
                    <a:pt x="2891" y="2268"/>
                  </a:lnTo>
                  <a:lnTo>
                    <a:pt x="2878" y="2282"/>
                  </a:lnTo>
                  <a:lnTo>
                    <a:pt x="2761" y="2246"/>
                  </a:lnTo>
                  <a:lnTo>
                    <a:pt x="2693" y="2310"/>
                  </a:lnTo>
                  <a:lnTo>
                    <a:pt x="2661" y="2346"/>
                  </a:lnTo>
                  <a:lnTo>
                    <a:pt x="2616" y="2336"/>
                  </a:lnTo>
                  <a:lnTo>
                    <a:pt x="2562" y="2352"/>
                  </a:lnTo>
                  <a:lnTo>
                    <a:pt x="2582" y="2363"/>
                  </a:lnTo>
                  <a:lnTo>
                    <a:pt x="2558" y="2368"/>
                  </a:lnTo>
                  <a:lnTo>
                    <a:pt x="2540" y="2395"/>
                  </a:lnTo>
                  <a:lnTo>
                    <a:pt x="2535" y="2413"/>
                  </a:lnTo>
                  <a:lnTo>
                    <a:pt x="2523" y="2424"/>
                  </a:lnTo>
                  <a:lnTo>
                    <a:pt x="2499" y="2428"/>
                  </a:lnTo>
                  <a:lnTo>
                    <a:pt x="2456" y="2456"/>
                  </a:lnTo>
                  <a:lnTo>
                    <a:pt x="2394" y="2450"/>
                  </a:lnTo>
                  <a:lnTo>
                    <a:pt x="2384" y="2447"/>
                  </a:lnTo>
                  <a:lnTo>
                    <a:pt x="2340" y="2411"/>
                  </a:lnTo>
                  <a:lnTo>
                    <a:pt x="2357" y="2383"/>
                  </a:lnTo>
                  <a:lnTo>
                    <a:pt x="2357" y="2346"/>
                  </a:lnTo>
                  <a:lnTo>
                    <a:pt x="2363" y="2316"/>
                  </a:lnTo>
                  <a:lnTo>
                    <a:pt x="2359" y="2281"/>
                  </a:lnTo>
                  <a:lnTo>
                    <a:pt x="2340" y="2239"/>
                  </a:lnTo>
                  <a:lnTo>
                    <a:pt x="2316" y="2232"/>
                  </a:lnTo>
                  <a:lnTo>
                    <a:pt x="2290" y="2235"/>
                  </a:lnTo>
                  <a:lnTo>
                    <a:pt x="2262" y="2205"/>
                  </a:lnTo>
                  <a:lnTo>
                    <a:pt x="2219" y="2178"/>
                  </a:lnTo>
                  <a:lnTo>
                    <a:pt x="2158" y="2178"/>
                  </a:lnTo>
                  <a:lnTo>
                    <a:pt x="2157" y="2170"/>
                  </a:lnTo>
                  <a:lnTo>
                    <a:pt x="2169" y="2146"/>
                  </a:lnTo>
                  <a:lnTo>
                    <a:pt x="2206" y="2127"/>
                  </a:lnTo>
                  <a:lnTo>
                    <a:pt x="2253" y="2078"/>
                  </a:lnTo>
                  <a:lnTo>
                    <a:pt x="2286" y="2052"/>
                  </a:lnTo>
                  <a:lnTo>
                    <a:pt x="2390" y="2023"/>
                  </a:lnTo>
                  <a:lnTo>
                    <a:pt x="2406" y="2012"/>
                  </a:lnTo>
                  <a:lnTo>
                    <a:pt x="2390" y="2003"/>
                  </a:lnTo>
                  <a:lnTo>
                    <a:pt x="2388" y="1974"/>
                  </a:lnTo>
                  <a:lnTo>
                    <a:pt x="2363" y="1951"/>
                  </a:lnTo>
                  <a:lnTo>
                    <a:pt x="2343" y="1976"/>
                  </a:lnTo>
                  <a:lnTo>
                    <a:pt x="2306" y="1955"/>
                  </a:lnTo>
                  <a:lnTo>
                    <a:pt x="2304" y="1940"/>
                  </a:lnTo>
                  <a:lnTo>
                    <a:pt x="2271" y="1949"/>
                  </a:lnTo>
                  <a:lnTo>
                    <a:pt x="2267" y="1960"/>
                  </a:lnTo>
                  <a:lnTo>
                    <a:pt x="2241" y="1960"/>
                  </a:lnTo>
                  <a:lnTo>
                    <a:pt x="2158" y="1980"/>
                  </a:lnTo>
                  <a:lnTo>
                    <a:pt x="2097" y="1957"/>
                  </a:lnTo>
                  <a:lnTo>
                    <a:pt x="2075" y="1933"/>
                  </a:lnTo>
                  <a:lnTo>
                    <a:pt x="2053" y="1927"/>
                  </a:lnTo>
                  <a:lnTo>
                    <a:pt x="2010" y="1931"/>
                  </a:lnTo>
                  <a:lnTo>
                    <a:pt x="2005" y="1915"/>
                  </a:lnTo>
                  <a:lnTo>
                    <a:pt x="2054" y="1879"/>
                  </a:lnTo>
                  <a:lnTo>
                    <a:pt x="2048" y="1868"/>
                  </a:lnTo>
                  <a:lnTo>
                    <a:pt x="1989" y="1862"/>
                  </a:lnTo>
                  <a:lnTo>
                    <a:pt x="1969" y="1851"/>
                  </a:lnTo>
                  <a:lnTo>
                    <a:pt x="1999" y="1839"/>
                  </a:lnTo>
                  <a:lnTo>
                    <a:pt x="2091" y="1851"/>
                  </a:lnTo>
                  <a:lnTo>
                    <a:pt x="2099" y="1845"/>
                  </a:lnTo>
                  <a:lnTo>
                    <a:pt x="2091" y="1834"/>
                  </a:lnTo>
                  <a:lnTo>
                    <a:pt x="2068" y="1828"/>
                  </a:lnTo>
                  <a:lnTo>
                    <a:pt x="2044" y="1795"/>
                  </a:lnTo>
                  <a:lnTo>
                    <a:pt x="2026" y="1759"/>
                  </a:lnTo>
                  <a:lnTo>
                    <a:pt x="2016" y="1787"/>
                  </a:lnTo>
                  <a:lnTo>
                    <a:pt x="1987" y="1800"/>
                  </a:lnTo>
                  <a:lnTo>
                    <a:pt x="1954" y="1812"/>
                  </a:lnTo>
                  <a:lnTo>
                    <a:pt x="1960" y="1773"/>
                  </a:lnTo>
                  <a:lnTo>
                    <a:pt x="1937" y="1791"/>
                  </a:lnTo>
                  <a:lnTo>
                    <a:pt x="1894" y="1814"/>
                  </a:lnTo>
                  <a:lnTo>
                    <a:pt x="1833" y="1825"/>
                  </a:lnTo>
                  <a:lnTo>
                    <a:pt x="1808" y="1839"/>
                  </a:lnTo>
                  <a:lnTo>
                    <a:pt x="1782" y="1845"/>
                  </a:lnTo>
                  <a:lnTo>
                    <a:pt x="1777" y="1877"/>
                  </a:lnTo>
                  <a:lnTo>
                    <a:pt x="1735" y="1942"/>
                  </a:lnTo>
                  <a:lnTo>
                    <a:pt x="1720" y="1938"/>
                  </a:lnTo>
                  <a:lnTo>
                    <a:pt x="1706" y="1908"/>
                  </a:lnTo>
                  <a:lnTo>
                    <a:pt x="1675" y="1902"/>
                  </a:lnTo>
                  <a:lnTo>
                    <a:pt x="1661" y="1886"/>
                  </a:lnTo>
                  <a:lnTo>
                    <a:pt x="1671" y="1911"/>
                  </a:lnTo>
                  <a:lnTo>
                    <a:pt x="1704" y="1940"/>
                  </a:lnTo>
                  <a:lnTo>
                    <a:pt x="1712" y="1980"/>
                  </a:lnTo>
                  <a:lnTo>
                    <a:pt x="1690" y="2021"/>
                  </a:lnTo>
                  <a:lnTo>
                    <a:pt x="1671" y="2042"/>
                  </a:lnTo>
                  <a:lnTo>
                    <a:pt x="1619" y="2044"/>
                  </a:lnTo>
                  <a:lnTo>
                    <a:pt x="1610" y="2062"/>
                  </a:lnTo>
                  <a:lnTo>
                    <a:pt x="1588" y="2072"/>
                  </a:lnTo>
                  <a:lnTo>
                    <a:pt x="1586" y="2100"/>
                  </a:lnTo>
                  <a:lnTo>
                    <a:pt x="1567" y="2090"/>
                  </a:lnTo>
                  <a:lnTo>
                    <a:pt x="1564" y="2055"/>
                  </a:lnTo>
                  <a:lnTo>
                    <a:pt x="1557" y="2039"/>
                  </a:lnTo>
                  <a:lnTo>
                    <a:pt x="1557" y="2111"/>
                  </a:lnTo>
                  <a:lnTo>
                    <a:pt x="1564" y="2168"/>
                  </a:lnTo>
                  <a:lnTo>
                    <a:pt x="1553" y="2172"/>
                  </a:lnTo>
                  <a:lnTo>
                    <a:pt x="1532" y="2161"/>
                  </a:lnTo>
                  <a:lnTo>
                    <a:pt x="1500" y="2158"/>
                  </a:lnTo>
                  <a:lnTo>
                    <a:pt x="1467" y="2172"/>
                  </a:lnTo>
                  <a:lnTo>
                    <a:pt x="1410" y="2181"/>
                  </a:lnTo>
                  <a:lnTo>
                    <a:pt x="1371" y="2210"/>
                  </a:lnTo>
                  <a:lnTo>
                    <a:pt x="1331" y="2213"/>
                  </a:lnTo>
                  <a:lnTo>
                    <a:pt x="1283" y="2149"/>
                  </a:lnTo>
                  <a:lnTo>
                    <a:pt x="1252" y="2153"/>
                  </a:lnTo>
                  <a:lnTo>
                    <a:pt x="1252" y="2142"/>
                  </a:lnTo>
                  <a:lnTo>
                    <a:pt x="1288" y="2142"/>
                  </a:lnTo>
                  <a:lnTo>
                    <a:pt x="1309" y="2120"/>
                  </a:lnTo>
                  <a:lnTo>
                    <a:pt x="1311" y="2089"/>
                  </a:lnTo>
                  <a:lnTo>
                    <a:pt x="1322" y="2061"/>
                  </a:lnTo>
                  <a:lnTo>
                    <a:pt x="1350" y="2044"/>
                  </a:lnTo>
                  <a:lnTo>
                    <a:pt x="1355" y="2015"/>
                  </a:lnTo>
                  <a:lnTo>
                    <a:pt x="1375" y="1993"/>
                  </a:lnTo>
                  <a:lnTo>
                    <a:pt x="1403" y="1979"/>
                  </a:lnTo>
                  <a:lnTo>
                    <a:pt x="1413" y="1889"/>
                  </a:lnTo>
                  <a:lnTo>
                    <a:pt x="1427" y="1860"/>
                  </a:lnTo>
                  <a:lnTo>
                    <a:pt x="1455" y="1846"/>
                  </a:lnTo>
                  <a:lnTo>
                    <a:pt x="1471" y="1872"/>
                  </a:lnTo>
                  <a:lnTo>
                    <a:pt x="1497" y="1858"/>
                  </a:lnTo>
                  <a:lnTo>
                    <a:pt x="1584" y="1879"/>
                  </a:lnTo>
                  <a:lnTo>
                    <a:pt x="1610" y="1863"/>
                  </a:lnTo>
                  <a:lnTo>
                    <a:pt x="1622" y="1835"/>
                  </a:lnTo>
                  <a:lnTo>
                    <a:pt x="1610" y="1805"/>
                  </a:lnTo>
                  <a:lnTo>
                    <a:pt x="1615" y="1776"/>
                  </a:lnTo>
                  <a:lnTo>
                    <a:pt x="1611" y="1748"/>
                  </a:lnTo>
                  <a:lnTo>
                    <a:pt x="1597" y="1721"/>
                  </a:lnTo>
                  <a:lnTo>
                    <a:pt x="1542" y="1693"/>
                  </a:lnTo>
                  <a:lnTo>
                    <a:pt x="1516" y="1639"/>
                  </a:lnTo>
                  <a:lnTo>
                    <a:pt x="1523" y="1609"/>
                  </a:lnTo>
                  <a:lnTo>
                    <a:pt x="1514" y="1579"/>
                  </a:lnTo>
                  <a:lnTo>
                    <a:pt x="1483" y="1575"/>
                  </a:lnTo>
                  <a:lnTo>
                    <a:pt x="1469" y="1549"/>
                  </a:lnTo>
                  <a:lnTo>
                    <a:pt x="1446" y="1528"/>
                  </a:lnTo>
                  <a:lnTo>
                    <a:pt x="1457" y="1467"/>
                  </a:lnTo>
                  <a:lnTo>
                    <a:pt x="1458" y="1438"/>
                  </a:lnTo>
                  <a:lnTo>
                    <a:pt x="1457" y="1407"/>
                  </a:lnTo>
                  <a:lnTo>
                    <a:pt x="1443" y="1380"/>
                  </a:lnTo>
                  <a:lnTo>
                    <a:pt x="1412" y="1388"/>
                  </a:lnTo>
                  <a:lnTo>
                    <a:pt x="1370" y="1345"/>
                  </a:lnTo>
                  <a:lnTo>
                    <a:pt x="1339" y="1337"/>
                  </a:lnTo>
                  <a:lnTo>
                    <a:pt x="1279" y="1348"/>
                  </a:lnTo>
                  <a:lnTo>
                    <a:pt x="1252" y="1339"/>
                  </a:lnTo>
                  <a:lnTo>
                    <a:pt x="1181" y="1280"/>
                  </a:lnTo>
                  <a:lnTo>
                    <a:pt x="1154" y="1265"/>
                  </a:lnTo>
                  <a:lnTo>
                    <a:pt x="1094" y="1245"/>
                  </a:lnTo>
                  <a:lnTo>
                    <a:pt x="1034" y="1266"/>
                  </a:lnTo>
                  <a:lnTo>
                    <a:pt x="1004" y="1269"/>
                  </a:lnTo>
                  <a:lnTo>
                    <a:pt x="974" y="1263"/>
                  </a:lnTo>
                  <a:lnTo>
                    <a:pt x="947" y="1280"/>
                  </a:lnTo>
                  <a:lnTo>
                    <a:pt x="927" y="1321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7" name="Freeform 173"/>
            <p:cNvSpPr>
              <a:spLocks noChangeAspect="1"/>
            </p:cNvSpPr>
            <p:nvPr/>
          </p:nvSpPr>
          <p:spPr bwMode="gray">
            <a:xfrm>
              <a:off x="6281757" y="2752427"/>
              <a:ext cx="237707" cy="139696"/>
            </a:xfrm>
            <a:custGeom>
              <a:avLst/>
              <a:gdLst/>
              <a:ahLst/>
              <a:cxnLst>
                <a:cxn ang="0">
                  <a:pos x="1384" y="531"/>
                </a:cxn>
                <a:cxn ang="0">
                  <a:pos x="1321" y="555"/>
                </a:cxn>
                <a:cxn ang="0">
                  <a:pos x="1271" y="595"/>
                </a:cxn>
                <a:cxn ang="0">
                  <a:pos x="1259" y="657"/>
                </a:cxn>
                <a:cxn ang="0">
                  <a:pos x="1207" y="696"/>
                </a:cxn>
                <a:cxn ang="0">
                  <a:pos x="1159" y="759"/>
                </a:cxn>
                <a:cxn ang="0">
                  <a:pos x="1082" y="750"/>
                </a:cxn>
                <a:cxn ang="0">
                  <a:pos x="1031" y="784"/>
                </a:cxn>
                <a:cxn ang="0">
                  <a:pos x="1009" y="776"/>
                </a:cxn>
                <a:cxn ang="0">
                  <a:pos x="848" y="747"/>
                </a:cxn>
                <a:cxn ang="0">
                  <a:pos x="764" y="685"/>
                </a:cxn>
                <a:cxn ang="0">
                  <a:pos x="615" y="715"/>
                </a:cxn>
                <a:cxn ang="0">
                  <a:pos x="568" y="780"/>
                </a:cxn>
                <a:cxn ang="0">
                  <a:pos x="493" y="798"/>
                </a:cxn>
                <a:cxn ang="0">
                  <a:pos x="423" y="773"/>
                </a:cxn>
                <a:cxn ang="0">
                  <a:pos x="358" y="731"/>
                </a:cxn>
                <a:cxn ang="0">
                  <a:pos x="227" y="609"/>
                </a:cxn>
                <a:cxn ang="0">
                  <a:pos x="85" y="475"/>
                </a:cxn>
                <a:cxn ang="0">
                  <a:pos x="76" y="363"/>
                </a:cxn>
                <a:cxn ang="0">
                  <a:pos x="0" y="305"/>
                </a:cxn>
                <a:cxn ang="0">
                  <a:pos x="4" y="255"/>
                </a:cxn>
                <a:cxn ang="0">
                  <a:pos x="71" y="307"/>
                </a:cxn>
                <a:cxn ang="0">
                  <a:pos x="147" y="230"/>
                </a:cxn>
                <a:cxn ang="0">
                  <a:pos x="276" y="179"/>
                </a:cxn>
                <a:cxn ang="0">
                  <a:pos x="444" y="84"/>
                </a:cxn>
                <a:cxn ang="0">
                  <a:pos x="493" y="9"/>
                </a:cxn>
                <a:cxn ang="0">
                  <a:pos x="545" y="89"/>
                </a:cxn>
                <a:cxn ang="0">
                  <a:pos x="594" y="104"/>
                </a:cxn>
                <a:cxn ang="0">
                  <a:pos x="688" y="67"/>
                </a:cxn>
                <a:cxn ang="0">
                  <a:pos x="735" y="100"/>
                </a:cxn>
                <a:cxn ang="0">
                  <a:pos x="849" y="160"/>
                </a:cxn>
                <a:cxn ang="0">
                  <a:pos x="897" y="174"/>
                </a:cxn>
                <a:cxn ang="0">
                  <a:pos x="878" y="225"/>
                </a:cxn>
                <a:cxn ang="0">
                  <a:pos x="978" y="305"/>
                </a:cxn>
                <a:cxn ang="0">
                  <a:pos x="1009" y="253"/>
                </a:cxn>
                <a:cxn ang="0">
                  <a:pos x="1104" y="264"/>
                </a:cxn>
                <a:cxn ang="0">
                  <a:pos x="1181" y="332"/>
                </a:cxn>
                <a:cxn ang="0">
                  <a:pos x="1233" y="352"/>
                </a:cxn>
                <a:cxn ang="0">
                  <a:pos x="1339" y="475"/>
                </a:cxn>
              </a:cxnLst>
              <a:rect l="0" t="0" r="r" b="b"/>
              <a:pathLst>
                <a:path w="1410" h="827">
                  <a:moveTo>
                    <a:pt x="1410" y="508"/>
                  </a:moveTo>
                  <a:lnTo>
                    <a:pt x="1384" y="531"/>
                  </a:lnTo>
                  <a:lnTo>
                    <a:pt x="1342" y="528"/>
                  </a:lnTo>
                  <a:lnTo>
                    <a:pt x="1321" y="555"/>
                  </a:lnTo>
                  <a:lnTo>
                    <a:pt x="1302" y="585"/>
                  </a:lnTo>
                  <a:lnTo>
                    <a:pt x="1271" y="595"/>
                  </a:lnTo>
                  <a:lnTo>
                    <a:pt x="1262" y="611"/>
                  </a:lnTo>
                  <a:lnTo>
                    <a:pt x="1259" y="657"/>
                  </a:lnTo>
                  <a:lnTo>
                    <a:pt x="1239" y="690"/>
                  </a:lnTo>
                  <a:lnTo>
                    <a:pt x="1207" y="696"/>
                  </a:lnTo>
                  <a:lnTo>
                    <a:pt x="1207" y="722"/>
                  </a:lnTo>
                  <a:lnTo>
                    <a:pt x="1159" y="759"/>
                  </a:lnTo>
                  <a:lnTo>
                    <a:pt x="1103" y="765"/>
                  </a:lnTo>
                  <a:lnTo>
                    <a:pt x="1082" y="750"/>
                  </a:lnTo>
                  <a:lnTo>
                    <a:pt x="1055" y="747"/>
                  </a:lnTo>
                  <a:lnTo>
                    <a:pt x="1031" y="784"/>
                  </a:lnTo>
                  <a:lnTo>
                    <a:pt x="1009" y="827"/>
                  </a:lnTo>
                  <a:lnTo>
                    <a:pt x="1009" y="776"/>
                  </a:lnTo>
                  <a:lnTo>
                    <a:pt x="980" y="737"/>
                  </a:lnTo>
                  <a:lnTo>
                    <a:pt x="848" y="747"/>
                  </a:lnTo>
                  <a:lnTo>
                    <a:pt x="795" y="700"/>
                  </a:lnTo>
                  <a:lnTo>
                    <a:pt x="764" y="685"/>
                  </a:lnTo>
                  <a:lnTo>
                    <a:pt x="637" y="677"/>
                  </a:lnTo>
                  <a:lnTo>
                    <a:pt x="615" y="715"/>
                  </a:lnTo>
                  <a:lnTo>
                    <a:pt x="604" y="747"/>
                  </a:lnTo>
                  <a:lnTo>
                    <a:pt x="568" y="780"/>
                  </a:lnTo>
                  <a:lnTo>
                    <a:pt x="536" y="794"/>
                  </a:lnTo>
                  <a:lnTo>
                    <a:pt x="493" y="798"/>
                  </a:lnTo>
                  <a:lnTo>
                    <a:pt x="450" y="794"/>
                  </a:lnTo>
                  <a:lnTo>
                    <a:pt x="423" y="773"/>
                  </a:lnTo>
                  <a:lnTo>
                    <a:pt x="376" y="753"/>
                  </a:lnTo>
                  <a:lnTo>
                    <a:pt x="358" y="731"/>
                  </a:lnTo>
                  <a:lnTo>
                    <a:pt x="264" y="655"/>
                  </a:lnTo>
                  <a:lnTo>
                    <a:pt x="227" y="609"/>
                  </a:lnTo>
                  <a:lnTo>
                    <a:pt x="121" y="526"/>
                  </a:lnTo>
                  <a:lnTo>
                    <a:pt x="85" y="475"/>
                  </a:lnTo>
                  <a:lnTo>
                    <a:pt x="85" y="408"/>
                  </a:lnTo>
                  <a:lnTo>
                    <a:pt x="76" y="363"/>
                  </a:lnTo>
                  <a:lnTo>
                    <a:pt x="31" y="342"/>
                  </a:lnTo>
                  <a:lnTo>
                    <a:pt x="0" y="305"/>
                  </a:lnTo>
                  <a:lnTo>
                    <a:pt x="0" y="271"/>
                  </a:lnTo>
                  <a:lnTo>
                    <a:pt x="4" y="255"/>
                  </a:lnTo>
                  <a:lnTo>
                    <a:pt x="63" y="309"/>
                  </a:lnTo>
                  <a:lnTo>
                    <a:pt x="71" y="307"/>
                  </a:lnTo>
                  <a:lnTo>
                    <a:pt x="90" y="257"/>
                  </a:lnTo>
                  <a:lnTo>
                    <a:pt x="147" y="230"/>
                  </a:lnTo>
                  <a:lnTo>
                    <a:pt x="213" y="210"/>
                  </a:lnTo>
                  <a:lnTo>
                    <a:pt x="276" y="179"/>
                  </a:lnTo>
                  <a:lnTo>
                    <a:pt x="301" y="136"/>
                  </a:lnTo>
                  <a:lnTo>
                    <a:pt x="444" y="84"/>
                  </a:lnTo>
                  <a:lnTo>
                    <a:pt x="456" y="0"/>
                  </a:lnTo>
                  <a:lnTo>
                    <a:pt x="493" y="9"/>
                  </a:lnTo>
                  <a:lnTo>
                    <a:pt x="518" y="54"/>
                  </a:lnTo>
                  <a:lnTo>
                    <a:pt x="545" y="89"/>
                  </a:lnTo>
                  <a:lnTo>
                    <a:pt x="570" y="89"/>
                  </a:lnTo>
                  <a:lnTo>
                    <a:pt x="594" y="104"/>
                  </a:lnTo>
                  <a:lnTo>
                    <a:pt x="649" y="46"/>
                  </a:lnTo>
                  <a:lnTo>
                    <a:pt x="688" y="67"/>
                  </a:lnTo>
                  <a:lnTo>
                    <a:pt x="708" y="102"/>
                  </a:lnTo>
                  <a:lnTo>
                    <a:pt x="735" y="100"/>
                  </a:lnTo>
                  <a:lnTo>
                    <a:pt x="815" y="115"/>
                  </a:lnTo>
                  <a:lnTo>
                    <a:pt x="849" y="160"/>
                  </a:lnTo>
                  <a:lnTo>
                    <a:pt x="892" y="167"/>
                  </a:lnTo>
                  <a:lnTo>
                    <a:pt x="897" y="174"/>
                  </a:lnTo>
                  <a:lnTo>
                    <a:pt x="897" y="185"/>
                  </a:lnTo>
                  <a:lnTo>
                    <a:pt x="878" y="225"/>
                  </a:lnTo>
                  <a:lnTo>
                    <a:pt x="951" y="293"/>
                  </a:lnTo>
                  <a:lnTo>
                    <a:pt x="978" y="305"/>
                  </a:lnTo>
                  <a:lnTo>
                    <a:pt x="1021" y="275"/>
                  </a:lnTo>
                  <a:lnTo>
                    <a:pt x="1009" y="253"/>
                  </a:lnTo>
                  <a:lnTo>
                    <a:pt x="1014" y="230"/>
                  </a:lnTo>
                  <a:lnTo>
                    <a:pt x="1104" y="264"/>
                  </a:lnTo>
                  <a:lnTo>
                    <a:pt x="1180" y="273"/>
                  </a:lnTo>
                  <a:lnTo>
                    <a:pt x="1181" y="332"/>
                  </a:lnTo>
                  <a:lnTo>
                    <a:pt x="1215" y="358"/>
                  </a:lnTo>
                  <a:lnTo>
                    <a:pt x="1233" y="352"/>
                  </a:lnTo>
                  <a:lnTo>
                    <a:pt x="1267" y="369"/>
                  </a:lnTo>
                  <a:lnTo>
                    <a:pt x="1339" y="475"/>
                  </a:lnTo>
                  <a:lnTo>
                    <a:pt x="1410" y="50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8" name="Freeform 174"/>
            <p:cNvSpPr>
              <a:spLocks noChangeAspect="1"/>
            </p:cNvSpPr>
            <p:nvPr/>
          </p:nvSpPr>
          <p:spPr bwMode="gray">
            <a:xfrm>
              <a:off x="6986786" y="3489372"/>
              <a:ext cx="78899" cy="47578"/>
            </a:xfrm>
            <a:custGeom>
              <a:avLst/>
              <a:gdLst/>
              <a:ahLst/>
              <a:cxnLst>
                <a:cxn ang="0">
                  <a:pos x="346" y="61"/>
                </a:cxn>
                <a:cxn ang="0">
                  <a:pos x="395" y="40"/>
                </a:cxn>
                <a:cxn ang="0">
                  <a:pos x="420" y="21"/>
                </a:cxn>
                <a:cxn ang="0">
                  <a:pos x="456" y="3"/>
                </a:cxn>
                <a:cxn ang="0">
                  <a:pos x="472" y="0"/>
                </a:cxn>
                <a:cxn ang="0">
                  <a:pos x="461" y="32"/>
                </a:cxn>
                <a:cxn ang="0">
                  <a:pos x="429" y="66"/>
                </a:cxn>
                <a:cxn ang="0">
                  <a:pos x="402" y="78"/>
                </a:cxn>
                <a:cxn ang="0">
                  <a:pos x="362" y="141"/>
                </a:cxn>
                <a:cxn ang="0">
                  <a:pos x="369" y="163"/>
                </a:cxn>
                <a:cxn ang="0">
                  <a:pos x="346" y="192"/>
                </a:cxn>
                <a:cxn ang="0">
                  <a:pos x="301" y="201"/>
                </a:cxn>
                <a:cxn ang="0">
                  <a:pos x="257" y="241"/>
                </a:cxn>
                <a:cxn ang="0">
                  <a:pos x="198" y="253"/>
                </a:cxn>
                <a:cxn ang="0">
                  <a:pos x="161" y="280"/>
                </a:cxn>
                <a:cxn ang="0">
                  <a:pos x="95" y="273"/>
                </a:cxn>
                <a:cxn ang="0">
                  <a:pos x="48" y="251"/>
                </a:cxn>
                <a:cxn ang="0">
                  <a:pos x="18" y="213"/>
                </a:cxn>
                <a:cxn ang="0">
                  <a:pos x="0" y="172"/>
                </a:cxn>
                <a:cxn ang="0">
                  <a:pos x="48" y="156"/>
                </a:cxn>
                <a:cxn ang="0">
                  <a:pos x="81" y="139"/>
                </a:cxn>
                <a:cxn ang="0">
                  <a:pos x="118" y="133"/>
                </a:cxn>
                <a:cxn ang="0">
                  <a:pos x="143" y="125"/>
                </a:cxn>
                <a:cxn ang="0">
                  <a:pos x="147" y="90"/>
                </a:cxn>
                <a:cxn ang="0">
                  <a:pos x="161" y="97"/>
                </a:cxn>
                <a:cxn ang="0">
                  <a:pos x="234" y="94"/>
                </a:cxn>
                <a:cxn ang="0">
                  <a:pos x="346" y="61"/>
                </a:cxn>
              </a:cxnLst>
              <a:rect l="0" t="0" r="r" b="b"/>
              <a:pathLst>
                <a:path w="472" h="280">
                  <a:moveTo>
                    <a:pt x="346" y="61"/>
                  </a:moveTo>
                  <a:lnTo>
                    <a:pt x="395" y="40"/>
                  </a:lnTo>
                  <a:lnTo>
                    <a:pt x="420" y="21"/>
                  </a:lnTo>
                  <a:lnTo>
                    <a:pt x="456" y="3"/>
                  </a:lnTo>
                  <a:lnTo>
                    <a:pt x="472" y="0"/>
                  </a:lnTo>
                  <a:lnTo>
                    <a:pt x="461" y="32"/>
                  </a:lnTo>
                  <a:lnTo>
                    <a:pt x="429" y="66"/>
                  </a:lnTo>
                  <a:lnTo>
                    <a:pt x="402" y="78"/>
                  </a:lnTo>
                  <a:lnTo>
                    <a:pt x="362" y="141"/>
                  </a:lnTo>
                  <a:lnTo>
                    <a:pt x="369" y="163"/>
                  </a:lnTo>
                  <a:lnTo>
                    <a:pt x="346" y="192"/>
                  </a:lnTo>
                  <a:lnTo>
                    <a:pt x="301" y="201"/>
                  </a:lnTo>
                  <a:lnTo>
                    <a:pt x="257" y="241"/>
                  </a:lnTo>
                  <a:lnTo>
                    <a:pt x="198" y="253"/>
                  </a:lnTo>
                  <a:lnTo>
                    <a:pt x="161" y="280"/>
                  </a:lnTo>
                  <a:lnTo>
                    <a:pt x="95" y="273"/>
                  </a:lnTo>
                  <a:lnTo>
                    <a:pt x="48" y="251"/>
                  </a:lnTo>
                  <a:lnTo>
                    <a:pt x="18" y="213"/>
                  </a:lnTo>
                  <a:lnTo>
                    <a:pt x="0" y="172"/>
                  </a:lnTo>
                  <a:lnTo>
                    <a:pt x="48" y="156"/>
                  </a:lnTo>
                  <a:lnTo>
                    <a:pt x="81" y="139"/>
                  </a:lnTo>
                  <a:lnTo>
                    <a:pt x="118" y="133"/>
                  </a:lnTo>
                  <a:lnTo>
                    <a:pt x="143" y="125"/>
                  </a:lnTo>
                  <a:lnTo>
                    <a:pt x="147" y="90"/>
                  </a:lnTo>
                  <a:lnTo>
                    <a:pt x="161" y="97"/>
                  </a:lnTo>
                  <a:lnTo>
                    <a:pt x="234" y="94"/>
                  </a:lnTo>
                  <a:lnTo>
                    <a:pt x="346" y="61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79" name="Freeform 175"/>
            <p:cNvSpPr>
              <a:spLocks noChangeAspect="1"/>
            </p:cNvSpPr>
            <p:nvPr/>
          </p:nvSpPr>
          <p:spPr bwMode="gray">
            <a:xfrm>
              <a:off x="6641858" y="3108752"/>
              <a:ext cx="217477" cy="135647"/>
            </a:xfrm>
            <a:custGeom>
              <a:avLst/>
              <a:gdLst/>
              <a:ahLst/>
              <a:cxnLst>
                <a:cxn ang="0">
                  <a:pos x="119" y="777"/>
                </a:cxn>
                <a:cxn ang="0">
                  <a:pos x="117" y="713"/>
                </a:cxn>
                <a:cxn ang="0">
                  <a:pos x="94" y="603"/>
                </a:cxn>
                <a:cxn ang="0">
                  <a:pos x="8" y="531"/>
                </a:cxn>
                <a:cxn ang="0">
                  <a:pos x="8" y="441"/>
                </a:cxn>
                <a:cxn ang="0">
                  <a:pos x="54" y="345"/>
                </a:cxn>
                <a:cxn ang="0">
                  <a:pos x="97" y="303"/>
                </a:cxn>
                <a:cxn ang="0">
                  <a:pos x="43" y="241"/>
                </a:cxn>
                <a:cxn ang="0">
                  <a:pos x="8" y="186"/>
                </a:cxn>
                <a:cxn ang="0">
                  <a:pos x="0" y="107"/>
                </a:cxn>
                <a:cxn ang="0">
                  <a:pos x="11" y="28"/>
                </a:cxn>
                <a:cxn ang="0">
                  <a:pos x="74" y="0"/>
                </a:cxn>
                <a:cxn ang="0">
                  <a:pos x="121" y="16"/>
                </a:cxn>
                <a:cxn ang="0">
                  <a:pos x="97" y="69"/>
                </a:cxn>
                <a:cxn ang="0">
                  <a:pos x="137" y="102"/>
                </a:cxn>
                <a:cxn ang="0">
                  <a:pos x="187" y="102"/>
                </a:cxn>
                <a:cxn ang="0">
                  <a:pos x="315" y="116"/>
                </a:cxn>
                <a:cxn ang="0">
                  <a:pos x="468" y="119"/>
                </a:cxn>
                <a:cxn ang="0">
                  <a:pos x="633" y="146"/>
                </a:cxn>
                <a:cxn ang="0">
                  <a:pos x="695" y="130"/>
                </a:cxn>
                <a:cxn ang="0">
                  <a:pos x="764" y="83"/>
                </a:cxn>
                <a:cxn ang="0">
                  <a:pos x="846" y="44"/>
                </a:cxn>
                <a:cxn ang="0">
                  <a:pos x="940" y="16"/>
                </a:cxn>
                <a:cxn ang="0">
                  <a:pos x="1012" y="18"/>
                </a:cxn>
                <a:cxn ang="0">
                  <a:pos x="1037" y="37"/>
                </a:cxn>
                <a:cxn ang="0">
                  <a:pos x="1145" y="67"/>
                </a:cxn>
                <a:cxn ang="0">
                  <a:pos x="1223" y="120"/>
                </a:cxn>
                <a:cxn ang="0">
                  <a:pos x="1288" y="114"/>
                </a:cxn>
                <a:cxn ang="0">
                  <a:pos x="1278" y="173"/>
                </a:cxn>
                <a:cxn ang="0">
                  <a:pos x="1258" y="215"/>
                </a:cxn>
                <a:cxn ang="0">
                  <a:pos x="1188" y="233"/>
                </a:cxn>
                <a:cxn ang="0">
                  <a:pos x="1142" y="288"/>
                </a:cxn>
                <a:cxn ang="0">
                  <a:pos x="1141" y="399"/>
                </a:cxn>
                <a:cxn ang="0">
                  <a:pos x="1108" y="409"/>
                </a:cxn>
                <a:cxn ang="0">
                  <a:pos x="1098" y="429"/>
                </a:cxn>
                <a:cxn ang="0">
                  <a:pos x="1057" y="466"/>
                </a:cxn>
                <a:cxn ang="0">
                  <a:pos x="1069" y="481"/>
                </a:cxn>
                <a:cxn ang="0">
                  <a:pos x="1086" y="488"/>
                </a:cxn>
                <a:cxn ang="0">
                  <a:pos x="1102" y="513"/>
                </a:cxn>
                <a:cxn ang="0">
                  <a:pos x="1116" y="552"/>
                </a:cxn>
                <a:cxn ang="0">
                  <a:pos x="1157" y="606"/>
                </a:cxn>
                <a:cxn ang="0">
                  <a:pos x="1160" y="630"/>
                </a:cxn>
                <a:cxn ang="0">
                  <a:pos x="1129" y="625"/>
                </a:cxn>
                <a:cxn ang="0">
                  <a:pos x="1044" y="636"/>
                </a:cxn>
                <a:cxn ang="0">
                  <a:pos x="979" y="601"/>
                </a:cxn>
                <a:cxn ang="0">
                  <a:pos x="902" y="630"/>
                </a:cxn>
                <a:cxn ang="0">
                  <a:pos x="850" y="639"/>
                </a:cxn>
                <a:cxn ang="0">
                  <a:pos x="816" y="664"/>
                </a:cxn>
                <a:cxn ang="0">
                  <a:pos x="772" y="669"/>
                </a:cxn>
                <a:cxn ang="0">
                  <a:pos x="766" y="743"/>
                </a:cxn>
                <a:cxn ang="0">
                  <a:pos x="715" y="787"/>
                </a:cxn>
                <a:cxn ang="0">
                  <a:pos x="640" y="804"/>
                </a:cxn>
                <a:cxn ang="0">
                  <a:pos x="506" y="757"/>
                </a:cxn>
                <a:cxn ang="0">
                  <a:pos x="471" y="724"/>
                </a:cxn>
                <a:cxn ang="0">
                  <a:pos x="428" y="722"/>
                </a:cxn>
                <a:cxn ang="0">
                  <a:pos x="313" y="761"/>
                </a:cxn>
                <a:cxn ang="0">
                  <a:pos x="228" y="761"/>
                </a:cxn>
                <a:cxn ang="0">
                  <a:pos x="167" y="775"/>
                </a:cxn>
                <a:cxn ang="0">
                  <a:pos x="119" y="777"/>
                </a:cxn>
              </a:cxnLst>
              <a:rect l="0" t="0" r="r" b="b"/>
              <a:pathLst>
                <a:path w="1288" h="804">
                  <a:moveTo>
                    <a:pt x="119" y="777"/>
                  </a:moveTo>
                  <a:lnTo>
                    <a:pt x="117" y="713"/>
                  </a:lnTo>
                  <a:lnTo>
                    <a:pt x="94" y="603"/>
                  </a:lnTo>
                  <a:lnTo>
                    <a:pt x="8" y="531"/>
                  </a:lnTo>
                  <a:lnTo>
                    <a:pt x="8" y="441"/>
                  </a:lnTo>
                  <a:lnTo>
                    <a:pt x="54" y="345"/>
                  </a:lnTo>
                  <a:lnTo>
                    <a:pt x="97" y="303"/>
                  </a:lnTo>
                  <a:lnTo>
                    <a:pt x="43" y="241"/>
                  </a:lnTo>
                  <a:lnTo>
                    <a:pt x="8" y="186"/>
                  </a:lnTo>
                  <a:lnTo>
                    <a:pt x="0" y="107"/>
                  </a:lnTo>
                  <a:lnTo>
                    <a:pt x="11" y="28"/>
                  </a:lnTo>
                  <a:lnTo>
                    <a:pt x="74" y="0"/>
                  </a:lnTo>
                  <a:lnTo>
                    <a:pt x="121" y="16"/>
                  </a:lnTo>
                  <a:lnTo>
                    <a:pt x="97" y="69"/>
                  </a:lnTo>
                  <a:lnTo>
                    <a:pt x="137" y="102"/>
                  </a:lnTo>
                  <a:lnTo>
                    <a:pt x="187" y="102"/>
                  </a:lnTo>
                  <a:lnTo>
                    <a:pt x="315" y="116"/>
                  </a:lnTo>
                  <a:lnTo>
                    <a:pt x="468" y="119"/>
                  </a:lnTo>
                  <a:lnTo>
                    <a:pt x="633" y="146"/>
                  </a:lnTo>
                  <a:lnTo>
                    <a:pt x="695" y="130"/>
                  </a:lnTo>
                  <a:lnTo>
                    <a:pt x="764" y="83"/>
                  </a:lnTo>
                  <a:lnTo>
                    <a:pt x="846" y="44"/>
                  </a:lnTo>
                  <a:lnTo>
                    <a:pt x="940" y="16"/>
                  </a:lnTo>
                  <a:lnTo>
                    <a:pt x="1012" y="18"/>
                  </a:lnTo>
                  <a:lnTo>
                    <a:pt x="1037" y="37"/>
                  </a:lnTo>
                  <a:lnTo>
                    <a:pt x="1145" y="67"/>
                  </a:lnTo>
                  <a:lnTo>
                    <a:pt x="1223" y="120"/>
                  </a:lnTo>
                  <a:lnTo>
                    <a:pt x="1288" y="114"/>
                  </a:lnTo>
                  <a:lnTo>
                    <a:pt x="1278" y="173"/>
                  </a:lnTo>
                  <a:lnTo>
                    <a:pt x="1258" y="215"/>
                  </a:lnTo>
                  <a:lnTo>
                    <a:pt x="1188" y="233"/>
                  </a:lnTo>
                  <a:lnTo>
                    <a:pt x="1142" y="288"/>
                  </a:lnTo>
                  <a:lnTo>
                    <a:pt x="1141" y="399"/>
                  </a:lnTo>
                  <a:lnTo>
                    <a:pt x="1108" y="409"/>
                  </a:lnTo>
                  <a:lnTo>
                    <a:pt x="1098" y="429"/>
                  </a:lnTo>
                  <a:lnTo>
                    <a:pt x="1057" y="466"/>
                  </a:lnTo>
                  <a:lnTo>
                    <a:pt x="1069" y="481"/>
                  </a:lnTo>
                  <a:lnTo>
                    <a:pt x="1086" y="488"/>
                  </a:lnTo>
                  <a:lnTo>
                    <a:pt x="1102" y="513"/>
                  </a:lnTo>
                  <a:lnTo>
                    <a:pt x="1116" y="552"/>
                  </a:lnTo>
                  <a:lnTo>
                    <a:pt x="1157" y="606"/>
                  </a:lnTo>
                  <a:lnTo>
                    <a:pt x="1160" y="630"/>
                  </a:lnTo>
                  <a:lnTo>
                    <a:pt x="1129" y="625"/>
                  </a:lnTo>
                  <a:lnTo>
                    <a:pt x="1044" y="636"/>
                  </a:lnTo>
                  <a:lnTo>
                    <a:pt x="979" y="601"/>
                  </a:lnTo>
                  <a:lnTo>
                    <a:pt x="902" y="630"/>
                  </a:lnTo>
                  <a:lnTo>
                    <a:pt x="850" y="639"/>
                  </a:lnTo>
                  <a:lnTo>
                    <a:pt x="816" y="664"/>
                  </a:lnTo>
                  <a:lnTo>
                    <a:pt x="772" y="669"/>
                  </a:lnTo>
                  <a:lnTo>
                    <a:pt x="766" y="743"/>
                  </a:lnTo>
                  <a:lnTo>
                    <a:pt x="715" y="787"/>
                  </a:lnTo>
                  <a:lnTo>
                    <a:pt x="640" y="804"/>
                  </a:lnTo>
                  <a:lnTo>
                    <a:pt x="506" y="757"/>
                  </a:lnTo>
                  <a:lnTo>
                    <a:pt x="471" y="724"/>
                  </a:lnTo>
                  <a:lnTo>
                    <a:pt x="428" y="722"/>
                  </a:lnTo>
                  <a:lnTo>
                    <a:pt x="313" y="761"/>
                  </a:lnTo>
                  <a:lnTo>
                    <a:pt x="228" y="761"/>
                  </a:lnTo>
                  <a:lnTo>
                    <a:pt x="167" y="775"/>
                  </a:lnTo>
                  <a:lnTo>
                    <a:pt x="119" y="77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0" name="Freeform 176"/>
            <p:cNvSpPr>
              <a:spLocks noChangeAspect="1"/>
            </p:cNvSpPr>
            <p:nvPr/>
          </p:nvSpPr>
          <p:spPr bwMode="gray">
            <a:xfrm>
              <a:off x="6535648" y="3181637"/>
              <a:ext cx="60691" cy="135647"/>
            </a:xfrm>
            <a:custGeom>
              <a:avLst/>
              <a:gdLst/>
              <a:ahLst/>
              <a:cxnLst>
                <a:cxn ang="0">
                  <a:pos x="181" y="803"/>
                </a:cxn>
                <a:cxn ang="0">
                  <a:pos x="148" y="786"/>
                </a:cxn>
                <a:cxn ang="0">
                  <a:pos x="141" y="747"/>
                </a:cxn>
                <a:cxn ang="0">
                  <a:pos x="117" y="710"/>
                </a:cxn>
                <a:cxn ang="0">
                  <a:pos x="51" y="686"/>
                </a:cxn>
                <a:cxn ang="0">
                  <a:pos x="17" y="632"/>
                </a:cxn>
                <a:cxn ang="0">
                  <a:pos x="0" y="598"/>
                </a:cxn>
                <a:cxn ang="0">
                  <a:pos x="28" y="603"/>
                </a:cxn>
                <a:cxn ang="0">
                  <a:pos x="28" y="571"/>
                </a:cxn>
                <a:cxn ang="0">
                  <a:pos x="14" y="519"/>
                </a:cxn>
                <a:cxn ang="0">
                  <a:pos x="28" y="471"/>
                </a:cxn>
                <a:cxn ang="0">
                  <a:pos x="35" y="462"/>
                </a:cxn>
                <a:cxn ang="0">
                  <a:pos x="32" y="426"/>
                </a:cxn>
                <a:cxn ang="0">
                  <a:pos x="39" y="395"/>
                </a:cxn>
                <a:cxn ang="0">
                  <a:pos x="23" y="354"/>
                </a:cxn>
                <a:cxn ang="0">
                  <a:pos x="57" y="240"/>
                </a:cxn>
                <a:cxn ang="0">
                  <a:pos x="39" y="219"/>
                </a:cxn>
                <a:cxn ang="0">
                  <a:pos x="8" y="213"/>
                </a:cxn>
                <a:cxn ang="0">
                  <a:pos x="28" y="154"/>
                </a:cxn>
                <a:cxn ang="0">
                  <a:pos x="21" y="113"/>
                </a:cxn>
                <a:cxn ang="0">
                  <a:pos x="37" y="59"/>
                </a:cxn>
                <a:cxn ang="0">
                  <a:pos x="64" y="37"/>
                </a:cxn>
                <a:cxn ang="0">
                  <a:pos x="89" y="0"/>
                </a:cxn>
                <a:cxn ang="0">
                  <a:pos x="117" y="28"/>
                </a:cxn>
                <a:cxn ang="0">
                  <a:pos x="170" y="34"/>
                </a:cxn>
                <a:cxn ang="0">
                  <a:pos x="193" y="77"/>
                </a:cxn>
                <a:cxn ang="0">
                  <a:pos x="231" y="92"/>
                </a:cxn>
                <a:cxn ang="0">
                  <a:pos x="274" y="152"/>
                </a:cxn>
                <a:cxn ang="0">
                  <a:pos x="256" y="287"/>
                </a:cxn>
                <a:cxn ang="0">
                  <a:pos x="259" y="350"/>
                </a:cxn>
                <a:cxn ang="0">
                  <a:pos x="289" y="424"/>
                </a:cxn>
                <a:cxn ang="0">
                  <a:pos x="355" y="487"/>
                </a:cxn>
                <a:cxn ang="0">
                  <a:pos x="362" y="526"/>
                </a:cxn>
                <a:cxn ang="0">
                  <a:pos x="362" y="577"/>
                </a:cxn>
                <a:cxn ang="0">
                  <a:pos x="314" y="622"/>
                </a:cxn>
                <a:cxn ang="0">
                  <a:pos x="281" y="686"/>
                </a:cxn>
                <a:cxn ang="0">
                  <a:pos x="244" y="713"/>
                </a:cxn>
                <a:cxn ang="0">
                  <a:pos x="233" y="756"/>
                </a:cxn>
                <a:cxn ang="0">
                  <a:pos x="217" y="780"/>
                </a:cxn>
                <a:cxn ang="0">
                  <a:pos x="186" y="805"/>
                </a:cxn>
                <a:cxn ang="0">
                  <a:pos x="181" y="803"/>
                </a:cxn>
              </a:cxnLst>
              <a:rect l="0" t="0" r="r" b="b"/>
              <a:pathLst>
                <a:path w="362" h="805">
                  <a:moveTo>
                    <a:pt x="181" y="803"/>
                  </a:moveTo>
                  <a:lnTo>
                    <a:pt x="148" y="786"/>
                  </a:lnTo>
                  <a:lnTo>
                    <a:pt x="141" y="747"/>
                  </a:lnTo>
                  <a:lnTo>
                    <a:pt x="117" y="710"/>
                  </a:lnTo>
                  <a:lnTo>
                    <a:pt x="51" y="686"/>
                  </a:lnTo>
                  <a:lnTo>
                    <a:pt x="17" y="632"/>
                  </a:lnTo>
                  <a:lnTo>
                    <a:pt x="0" y="598"/>
                  </a:lnTo>
                  <a:lnTo>
                    <a:pt x="28" y="603"/>
                  </a:lnTo>
                  <a:lnTo>
                    <a:pt x="28" y="571"/>
                  </a:lnTo>
                  <a:lnTo>
                    <a:pt x="14" y="519"/>
                  </a:lnTo>
                  <a:lnTo>
                    <a:pt x="28" y="471"/>
                  </a:lnTo>
                  <a:lnTo>
                    <a:pt x="35" y="462"/>
                  </a:lnTo>
                  <a:lnTo>
                    <a:pt x="32" y="426"/>
                  </a:lnTo>
                  <a:lnTo>
                    <a:pt x="39" y="395"/>
                  </a:lnTo>
                  <a:lnTo>
                    <a:pt x="23" y="354"/>
                  </a:lnTo>
                  <a:lnTo>
                    <a:pt x="57" y="240"/>
                  </a:lnTo>
                  <a:lnTo>
                    <a:pt x="39" y="219"/>
                  </a:lnTo>
                  <a:lnTo>
                    <a:pt x="8" y="213"/>
                  </a:lnTo>
                  <a:lnTo>
                    <a:pt x="28" y="154"/>
                  </a:lnTo>
                  <a:lnTo>
                    <a:pt x="21" y="113"/>
                  </a:lnTo>
                  <a:lnTo>
                    <a:pt x="37" y="59"/>
                  </a:lnTo>
                  <a:lnTo>
                    <a:pt x="64" y="37"/>
                  </a:lnTo>
                  <a:lnTo>
                    <a:pt x="89" y="0"/>
                  </a:lnTo>
                  <a:lnTo>
                    <a:pt x="117" y="28"/>
                  </a:lnTo>
                  <a:lnTo>
                    <a:pt x="170" y="34"/>
                  </a:lnTo>
                  <a:lnTo>
                    <a:pt x="193" y="77"/>
                  </a:lnTo>
                  <a:lnTo>
                    <a:pt x="231" y="92"/>
                  </a:lnTo>
                  <a:lnTo>
                    <a:pt x="274" y="152"/>
                  </a:lnTo>
                  <a:lnTo>
                    <a:pt x="256" y="287"/>
                  </a:lnTo>
                  <a:lnTo>
                    <a:pt x="259" y="350"/>
                  </a:lnTo>
                  <a:lnTo>
                    <a:pt x="289" y="424"/>
                  </a:lnTo>
                  <a:lnTo>
                    <a:pt x="355" y="487"/>
                  </a:lnTo>
                  <a:lnTo>
                    <a:pt x="362" y="526"/>
                  </a:lnTo>
                  <a:lnTo>
                    <a:pt x="362" y="577"/>
                  </a:lnTo>
                  <a:lnTo>
                    <a:pt x="314" y="622"/>
                  </a:lnTo>
                  <a:lnTo>
                    <a:pt x="281" y="686"/>
                  </a:lnTo>
                  <a:lnTo>
                    <a:pt x="244" y="713"/>
                  </a:lnTo>
                  <a:lnTo>
                    <a:pt x="233" y="756"/>
                  </a:lnTo>
                  <a:lnTo>
                    <a:pt x="217" y="780"/>
                  </a:lnTo>
                  <a:lnTo>
                    <a:pt x="186" y="805"/>
                  </a:lnTo>
                  <a:lnTo>
                    <a:pt x="181" y="803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1" name="Freeform 177"/>
            <p:cNvSpPr>
              <a:spLocks noChangeAspect="1"/>
            </p:cNvSpPr>
            <p:nvPr/>
          </p:nvSpPr>
          <p:spPr bwMode="gray">
            <a:xfrm>
              <a:off x="6594317" y="2438617"/>
              <a:ext cx="199269" cy="153868"/>
            </a:xfrm>
            <a:custGeom>
              <a:avLst/>
              <a:gdLst/>
              <a:ahLst/>
              <a:cxnLst>
                <a:cxn ang="0">
                  <a:pos x="10" y="217"/>
                </a:cxn>
                <a:cxn ang="0">
                  <a:pos x="17" y="292"/>
                </a:cxn>
                <a:cxn ang="0">
                  <a:pos x="13" y="241"/>
                </a:cxn>
                <a:cxn ang="0">
                  <a:pos x="42" y="354"/>
                </a:cxn>
                <a:cxn ang="0">
                  <a:pos x="40" y="413"/>
                </a:cxn>
                <a:cxn ang="0">
                  <a:pos x="55" y="441"/>
                </a:cxn>
                <a:cxn ang="0">
                  <a:pos x="114" y="452"/>
                </a:cxn>
                <a:cxn ang="0">
                  <a:pos x="166" y="480"/>
                </a:cxn>
                <a:cxn ang="0">
                  <a:pos x="255" y="501"/>
                </a:cxn>
                <a:cxn ang="0">
                  <a:pos x="340" y="512"/>
                </a:cxn>
                <a:cxn ang="0">
                  <a:pos x="359" y="652"/>
                </a:cxn>
                <a:cxn ang="0">
                  <a:pos x="367" y="753"/>
                </a:cxn>
                <a:cxn ang="0">
                  <a:pos x="491" y="829"/>
                </a:cxn>
                <a:cxn ang="0">
                  <a:pos x="509" y="899"/>
                </a:cxn>
                <a:cxn ang="0">
                  <a:pos x="623" y="900"/>
                </a:cxn>
                <a:cxn ang="0">
                  <a:pos x="710" y="898"/>
                </a:cxn>
                <a:cxn ang="0">
                  <a:pos x="759" y="890"/>
                </a:cxn>
                <a:cxn ang="0">
                  <a:pos x="777" y="833"/>
                </a:cxn>
                <a:cxn ang="0">
                  <a:pos x="833" y="822"/>
                </a:cxn>
                <a:cxn ang="0">
                  <a:pos x="882" y="782"/>
                </a:cxn>
                <a:cxn ang="0">
                  <a:pos x="926" y="817"/>
                </a:cxn>
                <a:cxn ang="0">
                  <a:pos x="981" y="821"/>
                </a:cxn>
                <a:cxn ang="0">
                  <a:pos x="957" y="768"/>
                </a:cxn>
                <a:cxn ang="0">
                  <a:pos x="951" y="710"/>
                </a:cxn>
                <a:cxn ang="0">
                  <a:pos x="982" y="628"/>
                </a:cxn>
                <a:cxn ang="0">
                  <a:pos x="988" y="567"/>
                </a:cxn>
                <a:cxn ang="0">
                  <a:pos x="1023" y="523"/>
                </a:cxn>
                <a:cxn ang="0">
                  <a:pos x="1074" y="495"/>
                </a:cxn>
                <a:cxn ang="0">
                  <a:pos x="1149" y="482"/>
                </a:cxn>
                <a:cxn ang="0">
                  <a:pos x="1155" y="400"/>
                </a:cxn>
                <a:cxn ang="0">
                  <a:pos x="1121" y="371"/>
                </a:cxn>
                <a:cxn ang="0">
                  <a:pos x="1151" y="327"/>
                </a:cxn>
                <a:cxn ang="0">
                  <a:pos x="1169" y="298"/>
                </a:cxn>
                <a:cxn ang="0">
                  <a:pos x="1145" y="277"/>
                </a:cxn>
                <a:cxn ang="0">
                  <a:pos x="1048" y="182"/>
                </a:cxn>
                <a:cxn ang="0">
                  <a:pos x="890" y="115"/>
                </a:cxn>
                <a:cxn ang="0">
                  <a:pos x="824" y="21"/>
                </a:cxn>
                <a:cxn ang="0">
                  <a:pos x="775" y="10"/>
                </a:cxn>
                <a:cxn ang="0">
                  <a:pos x="674" y="68"/>
                </a:cxn>
                <a:cxn ang="0">
                  <a:pos x="529" y="25"/>
                </a:cxn>
                <a:cxn ang="0">
                  <a:pos x="442" y="25"/>
                </a:cxn>
                <a:cxn ang="0">
                  <a:pos x="386" y="29"/>
                </a:cxn>
                <a:cxn ang="0">
                  <a:pos x="328" y="14"/>
                </a:cxn>
                <a:cxn ang="0">
                  <a:pos x="237" y="14"/>
                </a:cxn>
                <a:cxn ang="0">
                  <a:pos x="96" y="73"/>
                </a:cxn>
                <a:cxn ang="0">
                  <a:pos x="38" y="143"/>
                </a:cxn>
              </a:cxnLst>
              <a:rect l="0" t="0" r="r" b="b"/>
              <a:pathLst>
                <a:path w="1183" h="912">
                  <a:moveTo>
                    <a:pt x="0" y="136"/>
                  </a:moveTo>
                  <a:lnTo>
                    <a:pt x="10" y="217"/>
                  </a:lnTo>
                  <a:lnTo>
                    <a:pt x="10" y="268"/>
                  </a:lnTo>
                  <a:lnTo>
                    <a:pt x="17" y="292"/>
                  </a:lnTo>
                  <a:lnTo>
                    <a:pt x="10" y="205"/>
                  </a:lnTo>
                  <a:lnTo>
                    <a:pt x="13" y="241"/>
                  </a:lnTo>
                  <a:lnTo>
                    <a:pt x="24" y="270"/>
                  </a:lnTo>
                  <a:lnTo>
                    <a:pt x="42" y="354"/>
                  </a:lnTo>
                  <a:lnTo>
                    <a:pt x="44" y="383"/>
                  </a:lnTo>
                  <a:lnTo>
                    <a:pt x="40" y="413"/>
                  </a:lnTo>
                  <a:lnTo>
                    <a:pt x="49" y="413"/>
                  </a:lnTo>
                  <a:lnTo>
                    <a:pt x="55" y="441"/>
                  </a:lnTo>
                  <a:lnTo>
                    <a:pt x="93" y="432"/>
                  </a:lnTo>
                  <a:lnTo>
                    <a:pt x="114" y="452"/>
                  </a:lnTo>
                  <a:lnTo>
                    <a:pt x="143" y="461"/>
                  </a:lnTo>
                  <a:lnTo>
                    <a:pt x="166" y="480"/>
                  </a:lnTo>
                  <a:lnTo>
                    <a:pt x="194" y="490"/>
                  </a:lnTo>
                  <a:lnTo>
                    <a:pt x="255" y="501"/>
                  </a:lnTo>
                  <a:lnTo>
                    <a:pt x="316" y="495"/>
                  </a:lnTo>
                  <a:lnTo>
                    <a:pt x="340" y="512"/>
                  </a:lnTo>
                  <a:lnTo>
                    <a:pt x="381" y="596"/>
                  </a:lnTo>
                  <a:lnTo>
                    <a:pt x="359" y="652"/>
                  </a:lnTo>
                  <a:lnTo>
                    <a:pt x="359" y="715"/>
                  </a:lnTo>
                  <a:lnTo>
                    <a:pt x="367" y="753"/>
                  </a:lnTo>
                  <a:lnTo>
                    <a:pt x="424" y="782"/>
                  </a:lnTo>
                  <a:lnTo>
                    <a:pt x="491" y="829"/>
                  </a:lnTo>
                  <a:lnTo>
                    <a:pt x="507" y="873"/>
                  </a:lnTo>
                  <a:lnTo>
                    <a:pt x="509" y="899"/>
                  </a:lnTo>
                  <a:lnTo>
                    <a:pt x="565" y="912"/>
                  </a:lnTo>
                  <a:lnTo>
                    <a:pt x="623" y="900"/>
                  </a:lnTo>
                  <a:lnTo>
                    <a:pt x="683" y="909"/>
                  </a:lnTo>
                  <a:lnTo>
                    <a:pt x="710" y="898"/>
                  </a:lnTo>
                  <a:lnTo>
                    <a:pt x="732" y="878"/>
                  </a:lnTo>
                  <a:lnTo>
                    <a:pt x="759" y="890"/>
                  </a:lnTo>
                  <a:lnTo>
                    <a:pt x="789" y="887"/>
                  </a:lnTo>
                  <a:lnTo>
                    <a:pt x="777" y="833"/>
                  </a:lnTo>
                  <a:lnTo>
                    <a:pt x="804" y="820"/>
                  </a:lnTo>
                  <a:lnTo>
                    <a:pt x="833" y="822"/>
                  </a:lnTo>
                  <a:lnTo>
                    <a:pt x="853" y="798"/>
                  </a:lnTo>
                  <a:lnTo>
                    <a:pt x="882" y="782"/>
                  </a:lnTo>
                  <a:lnTo>
                    <a:pt x="910" y="792"/>
                  </a:lnTo>
                  <a:lnTo>
                    <a:pt x="926" y="817"/>
                  </a:lnTo>
                  <a:lnTo>
                    <a:pt x="953" y="833"/>
                  </a:lnTo>
                  <a:lnTo>
                    <a:pt x="981" y="821"/>
                  </a:lnTo>
                  <a:lnTo>
                    <a:pt x="975" y="791"/>
                  </a:lnTo>
                  <a:lnTo>
                    <a:pt x="957" y="768"/>
                  </a:lnTo>
                  <a:lnTo>
                    <a:pt x="944" y="739"/>
                  </a:lnTo>
                  <a:lnTo>
                    <a:pt x="951" y="710"/>
                  </a:lnTo>
                  <a:lnTo>
                    <a:pt x="982" y="659"/>
                  </a:lnTo>
                  <a:lnTo>
                    <a:pt x="982" y="628"/>
                  </a:lnTo>
                  <a:lnTo>
                    <a:pt x="990" y="597"/>
                  </a:lnTo>
                  <a:lnTo>
                    <a:pt x="988" y="567"/>
                  </a:lnTo>
                  <a:lnTo>
                    <a:pt x="997" y="537"/>
                  </a:lnTo>
                  <a:lnTo>
                    <a:pt x="1023" y="523"/>
                  </a:lnTo>
                  <a:lnTo>
                    <a:pt x="1053" y="516"/>
                  </a:lnTo>
                  <a:lnTo>
                    <a:pt x="1074" y="495"/>
                  </a:lnTo>
                  <a:lnTo>
                    <a:pt x="1100" y="482"/>
                  </a:lnTo>
                  <a:lnTo>
                    <a:pt x="1149" y="482"/>
                  </a:lnTo>
                  <a:lnTo>
                    <a:pt x="1183" y="414"/>
                  </a:lnTo>
                  <a:lnTo>
                    <a:pt x="1155" y="400"/>
                  </a:lnTo>
                  <a:lnTo>
                    <a:pt x="1123" y="400"/>
                  </a:lnTo>
                  <a:lnTo>
                    <a:pt x="1121" y="371"/>
                  </a:lnTo>
                  <a:lnTo>
                    <a:pt x="1123" y="340"/>
                  </a:lnTo>
                  <a:lnTo>
                    <a:pt x="1151" y="327"/>
                  </a:lnTo>
                  <a:lnTo>
                    <a:pt x="1171" y="306"/>
                  </a:lnTo>
                  <a:lnTo>
                    <a:pt x="1169" y="298"/>
                  </a:lnTo>
                  <a:lnTo>
                    <a:pt x="1171" y="294"/>
                  </a:lnTo>
                  <a:lnTo>
                    <a:pt x="1145" y="277"/>
                  </a:lnTo>
                  <a:lnTo>
                    <a:pt x="1117" y="266"/>
                  </a:lnTo>
                  <a:lnTo>
                    <a:pt x="1048" y="182"/>
                  </a:lnTo>
                  <a:lnTo>
                    <a:pt x="951" y="113"/>
                  </a:lnTo>
                  <a:lnTo>
                    <a:pt x="890" y="115"/>
                  </a:lnTo>
                  <a:lnTo>
                    <a:pt x="861" y="105"/>
                  </a:lnTo>
                  <a:lnTo>
                    <a:pt x="824" y="21"/>
                  </a:lnTo>
                  <a:lnTo>
                    <a:pt x="803" y="0"/>
                  </a:lnTo>
                  <a:lnTo>
                    <a:pt x="775" y="10"/>
                  </a:lnTo>
                  <a:lnTo>
                    <a:pt x="732" y="55"/>
                  </a:lnTo>
                  <a:lnTo>
                    <a:pt x="674" y="68"/>
                  </a:lnTo>
                  <a:lnTo>
                    <a:pt x="559" y="23"/>
                  </a:lnTo>
                  <a:lnTo>
                    <a:pt x="529" y="25"/>
                  </a:lnTo>
                  <a:lnTo>
                    <a:pt x="470" y="17"/>
                  </a:lnTo>
                  <a:lnTo>
                    <a:pt x="442" y="25"/>
                  </a:lnTo>
                  <a:lnTo>
                    <a:pt x="414" y="17"/>
                  </a:lnTo>
                  <a:lnTo>
                    <a:pt x="386" y="29"/>
                  </a:lnTo>
                  <a:lnTo>
                    <a:pt x="355" y="29"/>
                  </a:lnTo>
                  <a:lnTo>
                    <a:pt x="328" y="14"/>
                  </a:lnTo>
                  <a:lnTo>
                    <a:pt x="298" y="11"/>
                  </a:lnTo>
                  <a:lnTo>
                    <a:pt x="237" y="14"/>
                  </a:lnTo>
                  <a:lnTo>
                    <a:pt x="151" y="43"/>
                  </a:lnTo>
                  <a:lnTo>
                    <a:pt x="96" y="73"/>
                  </a:lnTo>
                  <a:lnTo>
                    <a:pt x="63" y="126"/>
                  </a:lnTo>
                  <a:lnTo>
                    <a:pt x="38" y="143"/>
                  </a:lnTo>
                  <a:lnTo>
                    <a:pt x="0" y="136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2" name="Freeform 178"/>
            <p:cNvSpPr>
              <a:spLocks noChangeAspect="1"/>
            </p:cNvSpPr>
            <p:nvPr/>
          </p:nvSpPr>
          <p:spPr bwMode="gray">
            <a:xfrm>
              <a:off x="6787517" y="2893135"/>
              <a:ext cx="117336" cy="150831"/>
            </a:xfrm>
            <a:custGeom>
              <a:avLst/>
              <a:gdLst/>
              <a:ahLst/>
              <a:cxnLst>
                <a:cxn ang="0">
                  <a:pos x="326" y="895"/>
                </a:cxn>
                <a:cxn ang="0">
                  <a:pos x="325" y="839"/>
                </a:cxn>
                <a:cxn ang="0">
                  <a:pos x="321" y="796"/>
                </a:cxn>
                <a:cxn ang="0">
                  <a:pos x="310" y="751"/>
                </a:cxn>
                <a:cxn ang="0">
                  <a:pos x="321" y="688"/>
                </a:cxn>
                <a:cxn ang="0">
                  <a:pos x="321" y="618"/>
                </a:cxn>
                <a:cxn ang="0">
                  <a:pos x="301" y="508"/>
                </a:cxn>
                <a:cxn ang="0">
                  <a:pos x="262" y="433"/>
                </a:cxn>
                <a:cxn ang="0">
                  <a:pos x="208" y="353"/>
                </a:cxn>
                <a:cxn ang="0">
                  <a:pos x="165" y="275"/>
                </a:cxn>
                <a:cxn ang="0">
                  <a:pos x="153" y="212"/>
                </a:cxn>
                <a:cxn ang="0">
                  <a:pos x="122" y="162"/>
                </a:cxn>
                <a:cxn ang="0">
                  <a:pos x="73" y="112"/>
                </a:cxn>
                <a:cxn ang="0">
                  <a:pos x="26" y="73"/>
                </a:cxn>
                <a:cxn ang="0">
                  <a:pos x="0" y="76"/>
                </a:cxn>
                <a:cxn ang="0">
                  <a:pos x="20" y="35"/>
                </a:cxn>
                <a:cxn ang="0">
                  <a:pos x="47" y="17"/>
                </a:cxn>
                <a:cxn ang="0">
                  <a:pos x="77" y="24"/>
                </a:cxn>
                <a:cxn ang="0">
                  <a:pos x="107" y="21"/>
                </a:cxn>
                <a:cxn ang="0">
                  <a:pos x="167" y="0"/>
                </a:cxn>
                <a:cxn ang="0">
                  <a:pos x="227" y="19"/>
                </a:cxn>
                <a:cxn ang="0">
                  <a:pos x="254" y="35"/>
                </a:cxn>
                <a:cxn ang="0">
                  <a:pos x="325" y="93"/>
                </a:cxn>
                <a:cxn ang="0">
                  <a:pos x="353" y="103"/>
                </a:cxn>
                <a:cxn ang="0">
                  <a:pos x="413" y="91"/>
                </a:cxn>
                <a:cxn ang="0">
                  <a:pos x="443" y="99"/>
                </a:cxn>
                <a:cxn ang="0">
                  <a:pos x="485" y="142"/>
                </a:cxn>
                <a:cxn ang="0">
                  <a:pos x="516" y="135"/>
                </a:cxn>
                <a:cxn ang="0">
                  <a:pos x="530" y="162"/>
                </a:cxn>
                <a:cxn ang="0">
                  <a:pos x="531" y="193"/>
                </a:cxn>
                <a:cxn ang="0">
                  <a:pos x="530" y="221"/>
                </a:cxn>
                <a:cxn ang="0">
                  <a:pos x="519" y="283"/>
                </a:cxn>
                <a:cxn ang="0">
                  <a:pos x="542" y="303"/>
                </a:cxn>
                <a:cxn ang="0">
                  <a:pos x="556" y="329"/>
                </a:cxn>
                <a:cxn ang="0">
                  <a:pos x="587" y="334"/>
                </a:cxn>
                <a:cxn ang="0">
                  <a:pos x="596" y="362"/>
                </a:cxn>
                <a:cxn ang="0">
                  <a:pos x="589" y="394"/>
                </a:cxn>
                <a:cxn ang="0">
                  <a:pos x="615" y="448"/>
                </a:cxn>
                <a:cxn ang="0">
                  <a:pos x="670" y="476"/>
                </a:cxn>
                <a:cxn ang="0">
                  <a:pos x="684" y="502"/>
                </a:cxn>
                <a:cxn ang="0">
                  <a:pos x="688" y="531"/>
                </a:cxn>
                <a:cxn ang="0">
                  <a:pos x="683" y="560"/>
                </a:cxn>
                <a:cxn ang="0">
                  <a:pos x="695" y="590"/>
                </a:cxn>
                <a:cxn ang="0">
                  <a:pos x="683" y="618"/>
                </a:cxn>
                <a:cxn ang="0">
                  <a:pos x="657" y="634"/>
                </a:cxn>
                <a:cxn ang="0">
                  <a:pos x="570" y="612"/>
                </a:cxn>
                <a:cxn ang="0">
                  <a:pos x="544" y="627"/>
                </a:cxn>
                <a:cxn ang="0">
                  <a:pos x="528" y="601"/>
                </a:cxn>
                <a:cxn ang="0">
                  <a:pos x="500" y="614"/>
                </a:cxn>
                <a:cxn ang="0">
                  <a:pos x="486" y="643"/>
                </a:cxn>
                <a:cxn ang="0">
                  <a:pos x="476" y="734"/>
                </a:cxn>
                <a:cxn ang="0">
                  <a:pos x="448" y="747"/>
                </a:cxn>
                <a:cxn ang="0">
                  <a:pos x="428" y="770"/>
                </a:cxn>
                <a:cxn ang="0">
                  <a:pos x="425" y="799"/>
                </a:cxn>
                <a:cxn ang="0">
                  <a:pos x="395" y="816"/>
                </a:cxn>
                <a:cxn ang="0">
                  <a:pos x="385" y="843"/>
                </a:cxn>
                <a:cxn ang="0">
                  <a:pos x="382" y="873"/>
                </a:cxn>
                <a:cxn ang="0">
                  <a:pos x="361" y="895"/>
                </a:cxn>
                <a:cxn ang="0">
                  <a:pos x="326" y="895"/>
                </a:cxn>
              </a:cxnLst>
              <a:rect l="0" t="0" r="r" b="b"/>
              <a:pathLst>
                <a:path w="695" h="895">
                  <a:moveTo>
                    <a:pt x="326" y="895"/>
                  </a:moveTo>
                  <a:lnTo>
                    <a:pt x="325" y="839"/>
                  </a:lnTo>
                  <a:lnTo>
                    <a:pt x="321" y="796"/>
                  </a:lnTo>
                  <a:lnTo>
                    <a:pt x="310" y="751"/>
                  </a:lnTo>
                  <a:lnTo>
                    <a:pt x="321" y="688"/>
                  </a:lnTo>
                  <a:lnTo>
                    <a:pt x="321" y="618"/>
                  </a:lnTo>
                  <a:lnTo>
                    <a:pt x="301" y="508"/>
                  </a:lnTo>
                  <a:lnTo>
                    <a:pt x="262" y="433"/>
                  </a:lnTo>
                  <a:lnTo>
                    <a:pt x="208" y="353"/>
                  </a:lnTo>
                  <a:lnTo>
                    <a:pt x="165" y="275"/>
                  </a:lnTo>
                  <a:lnTo>
                    <a:pt x="153" y="212"/>
                  </a:lnTo>
                  <a:lnTo>
                    <a:pt x="122" y="162"/>
                  </a:lnTo>
                  <a:lnTo>
                    <a:pt x="73" y="112"/>
                  </a:lnTo>
                  <a:lnTo>
                    <a:pt x="26" y="73"/>
                  </a:lnTo>
                  <a:lnTo>
                    <a:pt x="0" y="76"/>
                  </a:lnTo>
                  <a:lnTo>
                    <a:pt x="20" y="35"/>
                  </a:lnTo>
                  <a:lnTo>
                    <a:pt x="47" y="17"/>
                  </a:lnTo>
                  <a:lnTo>
                    <a:pt x="77" y="24"/>
                  </a:lnTo>
                  <a:lnTo>
                    <a:pt x="107" y="21"/>
                  </a:lnTo>
                  <a:lnTo>
                    <a:pt x="167" y="0"/>
                  </a:lnTo>
                  <a:lnTo>
                    <a:pt x="227" y="19"/>
                  </a:lnTo>
                  <a:lnTo>
                    <a:pt x="254" y="35"/>
                  </a:lnTo>
                  <a:lnTo>
                    <a:pt x="325" y="93"/>
                  </a:lnTo>
                  <a:lnTo>
                    <a:pt x="353" y="103"/>
                  </a:lnTo>
                  <a:lnTo>
                    <a:pt x="413" y="91"/>
                  </a:lnTo>
                  <a:lnTo>
                    <a:pt x="443" y="99"/>
                  </a:lnTo>
                  <a:lnTo>
                    <a:pt x="485" y="142"/>
                  </a:lnTo>
                  <a:lnTo>
                    <a:pt x="516" y="135"/>
                  </a:lnTo>
                  <a:lnTo>
                    <a:pt x="530" y="162"/>
                  </a:lnTo>
                  <a:lnTo>
                    <a:pt x="531" y="193"/>
                  </a:lnTo>
                  <a:lnTo>
                    <a:pt x="530" y="221"/>
                  </a:lnTo>
                  <a:lnTo>
                    <a:pt x="519" y="283"/>
                  </a:lnTo>
                  <a:lnTo>
                    <a:pt x="542" y="303"/>
                  </a:lnTo>
                  <a:lnTo>
                    <a:pt x="556" y="329"/>
                  </a:lnTo>
                  <a:lnTo>
                    <a:pt x="587" y="334"/>
                  </a:lnTo>
                  <a:lnTo>
                    <a:pt x="596" y="362"/>
                  </a:lnTo>
                  <a:lnTo>
                    <a:pt x="589" y="394"/>
                  </a:lnTo>
                  <a:lnTo>
                    <a:pt x="615" y="448"/>
                  </a:lnTo>
                  <a:lnTo>
                    <a:pt x="670" y="476"/>
                  </a:lnTo>
                  <a:lnTo>
                    <a:pt x="684" y="502"/>
                  </a:lnTo>
                  <a:lnTo>
                    <a:pt x="688" y="531"/>
                  </a:lnTo>
                  <a:lnTo>
                    <a:pt x="683" y="560"/>
                  </a:lnTo>
                  <a:lnTo>
                    <a:pt x="695" y="590"/>
                  </a:lnTo>
                  <a:lnTo>
                    <a:pt x="683" y="618"/>
                  </a:lnTo>
                  <a:lnTo>
                    <a:pt x="657" y="634"/>
                  </a:lnTo>
                  <a:lnTo>
                    <a:pt x="570" y="612"/>
                  </a:lnTo>
                  <a:lnTo>
                    <a:pt x="544" y="627"/>
                  </a:lnTo>
                  <a:lnTo>
                    <a:pt x="528" y="601"/>
                  </a:lnTo>
                  <a:lnTo>
                    <a:pt x="500" y="614"/>
                  </a:lnTo>
                  <a:lnTo>
                    <a:pt x="486" y="643"/>
                  </a:lnTo>
                  <a:lnTo>
                    <a:pt x="476" y="734"/>
                  </a:lnTo>
                  <a:lnTo>
                    <a:pt x="448" y="747"/>
                  </a:lnTo>
                  <a:lnTo>
                    <a:pt x="428" y="770"/>
                  </a:lnTo>
                  <a:lnTo>
                    <a:pt x="425" y="799"/>
                  </a:lnTo>
                  <a:lnTo>
                    <a:pt x="395" y="816"/>
                  </a:lnTo>
                  <a:lnTo>
                    <a:pt x="385" y="843"/>
                  </a:lnTo>
                  <a:lnTo>
                    <a:pt x="382" y="873"/>
                  </a:lnTo>
                  <a:lnTo>
                    <a:pt x="361" y="895"/>
                  </a:lnTo>
                  <a:lnTo>
                    <a:pt x="326" y="89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3" name="Freeform 179"/>
            <p:cNvSpPr>
              <a:spLocks noChangeAspect="1"/>
            </p:cNvSpPr>
            <p:nvPr/>
          </p:nvSpPr>
          <p:spPr bwMode="gray">
            <a:xfrm>
              <a:off x="6769309" y="3209981"/>
              <a:ext cx="104187" cy="88069"/>
            </a:xfrm>
            <a:custGeom>
              <a:avLst/>
              <a:gdLst/>
              <a:ahLst/>
              <a:cxnLst>
                <a:cxn ang="0">
                  <a:pos x="404" y="29"/>
                </a:cxn>
                <a:cxn ang="0">
                  <a:pos x="373" y="24"/>
                </a:cxn>
                <a:cxn ang="0">
                  <a:pos x="288" y="35"/>
                </a:cxn>
                <a:cxn ang="0">
                  <a:pos x="223" y="0"/>
                </a:cxn>
                <a:cxn ang="0">
                  <a:pos x="146" y="29"/>
                </a:cxn>
                <a:cxn ang="0">
                  <a:pos x="94" y="38"/>
                </a:cxn>
                <a:cxn ang="0">
                  <a:pos x="60" y="63"/>
                </a:cxn>
                <a:cxn ang="0">
                  <a:pos x="70" y="86"/>
                </a:cxn>
                <a:cxn ang="0">
                  <a:pos x="103" y="115"/>
                </a:cxn>
                <a:cxn ang="0">
                  <a:pos x="99" y="157"/>
                </a:cxn>
                <a:cxn ang="0">
                  <a:pos x="59" y="189"/>
                </a:cxn>
                <a:cxn ang="0">
                  <a:pos x="52" y="245"/>
                </a:cxn>
                <a:cxn ang="0">
                  <a:pos x="39" y="301"/>
                </a:cxn>
                <a:cxn ang="0">
                  <a:pos x="0" y="356"/>
                </a:cxn>
                <a:cxn ang="0">
                  <a:pos x="8" y="372"/>
                </a:cxn>
                <a:cxn ang="0">
                  <a:pos x="35" y="385"/>
                </a:cxn>
                <a:cxn ang="0">
                  <a:pos x="159" y="372"/>
                </a:cxn>
                <a:cxn ang="0">
                  <a:pos x="133" y="399"/>
                </a:cxn>
                <a:cxn ang="0">
                  <a:pos x="78" y="419"/>
                </a:cxn>
                <a:cxn ang="0">
                  <a:pos x="37" y="443"/>
                </a:cxn>
                <a:cxn ang="0">
                  <a:pos x="33" y="469"/>
                </a:cxn>
                <a:cxn ang="0">
                  <a:pos x="33" y="522"/>
                </a:cxn>
                <a:cxn ang="0">
                  <a:pos x="62" y="509"/>
                </a:cxn>
                <a:cxn ang="0">
                  <a:pos x="87" y="469"/>
                </a:cxn>
                <a:cxn ang="0">
                  <a:pos x="123" y="440"/>
                </a:cxn>
                <a:cxn ang="0">
                  <a:pos x="217" y="376"/>
                </a:cxn>
                <a:cxn ang="0">
                  <a:pos x="285" y="320"/>
                </a:cxn>
                <a:cxn ang="0">
                  <a:pos x="317" y="280"/>
                </a:cxn>
                <a:cxn ang="0">
                  <a:pos x="362" y="279"/>
                </a:cxn>
                <a:cxn ang="0">
                  <a:pos x="404" y="270"/>
                </a:cxn>
                <a:cxn ang="0">
                  <a:pos x="461" y="269"/>
                </a:cxn>
                <a:cxn ang="0">
                  <a:pos x="514" y="272"/>
                </a:cxn>
                <a:cxn ang="0">
                  <a:pos x="543" y="286"/>
                </a:cxn>
                <a:cxn ang="0">
                  <a:pos x="597" y="270"/>
                </a:cxn>
                <a:cxn ang="0">
                  <a:pos x="619" y="239"/>
                </a:cxn>
                <a:cxn ang="0">
                  <a:pos x="617" y="205"/>
                </a:cxn>
                <a:cxn ang="0">
                  <a:pos x="581" y="203"/>
                </a:cxn>
                <a:cxn ang="0">
                  <a:pos x="518" y="179"/>
                </a:cxn>
                <a:cxn ang="0">
                  <a:pos x="467" y="156"/>
                </a:cxn>
                <a:cxn ang="0">
                  <a:pos x="437" y="133"/>
                </a:cxn>
                <a:cxn ang="0">
                  <a:pos x="410" y="99"/>
                </a:cxn>
                <a:cxn ang="0">
                  <a:pos x="399" y="58"/>
                </a:cxn>
                <a:cxn ang="0">
                  <a:pos x="404" y="29"/>
                </a:cxn>
              </a:cxnLst>
              <a:rect l="0" t="0" r="r" b="b"/>
              <a:pathLst>
                <a:path w="619" h="522">
                  <a:moveTo>
                    <a:pt x="404" y="29"/>
                  </a:moveTo>
                  <a:lnTo>
                    <a:pt x="373" y="24"/>
                  </a:lnTo>
                  <a:lnTo>
                    <a:pt x="288" y="35"/>
                  </a:lnTo>
                  <a:lnTo>
                    <a:pt x="223" y="0"/>
                  </a:lnTo>
                  <a:lnTo>
                    <a:pt x="146" y="29"/>
                  </a:lnTo>
                  <a:lnTo>
                    <a:pt x="94" y="38"/>
                  </a:lnTo>
                  <a:lnTo>
                    <a:pt x="60" y="63"/>
                  </a:lnTo>
                  <a:lnTo>
                    <a:pt x="70" y="86"/>
                  </a:lnTo>
                  <a:lnTo>
                    <a:pt x="103" y="115"/>
                  </a:lnTo>
                  <a:lnTo>
                    <a:pt x="99" y="157"/>
                  </a:lnTo>
                  <a:lnTo>
                    <a:pt x="59" y="189"/>
                  </a:lnTo>
                  <a:lnTo>
                    <a:pt x="52" y="245"/>
                  </a:lnTo>
                  <a:lnTo>
                    <a:pt x="39" y="301"/>
                  </a:lnTo>
                  <a:lnTo>
                    <a:pt x="0" y="356"/>
                  </a:lnTo>
                  <a:lnTo>
                    <a:pt x="8" y="372"/>
                  </a:lnTo>
                  <a:lnTo>
                    <a:pt x="35" y="385"/>
                  </a:lnTo>
                  <a:lnTo>
                    <a:pt x="159" y="372"/>
                  </a:lnTo>
                  <a:lnTo>
                    <a:pt x="133" y="399"/>
                  </a:lnTo>
                  <a:lnTo>
                    <a:pt x="78" y="419"/>
                  </a:lnTo>
                  <a:lnTo>
                    <a:pt x="37" y="443"/>
                  </a:lnTo>
                  <a:lnTo>
                    <a:pt x="33" y="469"/>
                  </a:lnTo>
                  <a:lnTo>
                    <a:pt x="33" y="522"/>
                  </a:lnTo>
                  <a:lnTo>
                    <a:pt x="62" y="509"/>
                  </a:lnTo>
                  <a:lnTo>
                    <a:pt x="87" y="469"/>
                  </a:lnTo>
                  <a:lnTo>
                    <a:pt x="123" y="440"/>
                  </a:lnTo>
                  <a:lnTo>
                    <a:pt x="217" y="376"/>
                  </a:lnTo>
                  <a:lnTo>
                    <a:pt x="285" y="320"/>
                  </a:lnTo>
                  <a:lnTo>
                    <a:pt x="317" y="280"/>
                  </a:lnTo>
                  <a:lnTo>
                    <a:pt x="362" y="279"/>
                  </a:lnTo>
                  <a:lnTo>
                    <a:pt x="404" y="270"/>
                  </a:lnTo>
                  <a:lnTo>
                    <a:pt x="461" y="269"/>
                  </a:lnTo>
                  <a:lnTo>
                    <a:pt x="514" y="272"/>
                  </a:lnTo>
                  <a:lnTo>
                    <a:pt x="543" y="286"/>
                  </a:lnTo>
                  <a:lnTo>
                    <a:pt x="597" y="270"/>
                  </a:lnTo>
                  <a:lnTo>
                    <a:pt x="619" y="239"/>
                  </a:lnTo>
                  <a:lnTo>
                    <a:pt x="617" y="205"/>
                  </a:lnTo>
                  <a:lnTo>
                    <a:pt x="581" y="203"/>
                  </a:lnTo>
                  <a:lnTo>
                    <a:pt x="518" y="179"/>
                  </a:lnTo>
                  <a:lnTo>
                    <a:pt x="467" y="156"/>
                  </a:lnTo>
                  <a:lnTo>
                    <a:pt x="437" y="133"/>
                  </a:lnTo>
                  <a:lnTo>
                    <a:pt x="410" y="99"/>
                  </a:lnTo>
                  <a:lnTo>
                    <a:pt x="399" y="58"/>
                  </a:lnTo>
                  <a:lnTo>
                    <a:pt x="404" y="29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4" name="Freeform 181"/>
            <p:cNvSpPr>
              <a:spLocks noChangeAspect="1"/>
            </p:cNvSpPr>
            <p:nvPr/>
          </p:nvSpPr>
          <p:spPr bwMode="gray">
            <a:xfrm>
              <a:off x="6668158" y="2457851"/>
              <a:ext cx="334813" cy="285465"/>
            </a:xfrm>
            <a:custGeom>
              <a:avLst/>
              <a:gdLst/>
              <a:ahLst/>
              <a:cxnLst>
                <a:cxn ang="0">
                  <a:pos x="20" y="1394"/>
                </a:cxn>
                <a:cxn ang="0">
                  <a:pos x="94" y="1275"/>
                </a:cxn>
                <a:cxn ang="0">
                  <a:pos x="139" y="1089"/>
                </a:cxn>
                <a:cxn ang="0">
                  <a:pos x="123" y="799"/>
                </a:cxn>
                <a:cxn ang="0">
                  <a:pos x="268" y="784"/>
                </a:cxn>
                <a:cxn ang="0">
                  <a:pos x="347" y="774"/>
                </a:cxn>
                <a:cxn ang="0">
                  <a:pos x="391" y="708"/>
                </a:cxn>
                <a:cxn ang="0">
                  <a:pos x="467" y="679"/>
                </a:cxn>
                <a:cxn ang="0">
                  <a:pos x="538" y="707"/>
                </a:cxn>
                <a:cxn ang="0">
                  <a:pos x="501" y="626"/>
                </a:cxn>
                <a:cxn ang="0">
                  <a:pos x="540" y="514"/>
                </a:cxn>
                <a:cxn ang="0">
                  <a:pos x="555" y="424"/>
                </a:cxn>
                <a:cxn ang="0">
                  <a:pos x="632" y="382"/>
                </a:cxn>
                <a:cxn ang="0">
                  <a:pos x="741" y="301"/>
                </a:cxn>
                <a:cxn ang="0">
                  <a:pos x="679" y="257"/>
                </a:cxn>
                <a:cxn ang="0">
                  <a:pos x="729" y="192"/>
                </a:cxn>
                <a:cxn ang="0">
                  <a:pos x="758" y="187"/>
                </a:cxn>
                <a:cxn ang="0">
                  <a:pos x="814" y="123"/>
                </a:cxn>
                <a:cxn ang="0">
                  <a:pos x="940" y="91"/>
                </a:cxn>
                <a:cxn ang="0">
                  <a:pos x="1017" y="1"/>
                </a:cxn>
                <a:cxn ang="0">
                  <a:pos x="1124" y="18"/>
                </a:cxn>
                <a:cxn ang="0">
                  <a:pos x="1228" y="47"/>
                </a:cxn>
                <a:cxn ang="0">
                  <a:pos x="1296" y="160"/>
                </a:cxn>
                <a:cxn ang="0">
                  <a:pos x="1400" y="108"/>
                </a:cxn>
                <a:cxn ang="0">
                  <a:pos x="1515" y="124"/>
                </a:cxn>
                <a:cxn ang="0">
                  <a:pos x="1601" y="199"/>
                </a:cxn>
                <a:cxn ang="0">
                  <a:pos x="1595" y="302"/>
                </a:cxn>
                <a:cxn ang="0">
                  <a:pos x="1621" y="384"/>
                </a:cxn>
                <a:cxn ang="0">
                  <a:pos x="1580" y="461"/>
                </a:cxn>
                <a:cxn ang="0">
                  <a:pos x="1648" y="589"/>
                </a:cxn>
                <a:cxn ang="0">
                  <a:pos x="1761" y="727"/>
                </a:cxn>
                <a:cxn ang="0">
                  <a:pos x="1780" y="811"/>
                </a:cxn>
                <a:cxn ang="0">
                  <a:pos x="1904" y="845"/>
                </a:cxn>
                <a:cxn ang="0">
                  <a:pos x="1941" y="906"/>
                </a:cxn>
                <a:cxn ang="0">
                  <a:pos x="1957" y="980"/>
                </a:cxn>
                <a:cxn ang="0">
                  <a:pos x="1867" y="1060"/>
                </a:cxn>
                <a:cxn ang="0">
                  <a:pos x="1730" y="1012"/>
                </a:cxn>
                <a:cxn ang="0">
                  <a:pos x="1672" y="1065"/>
                </a:cxn>
                <a:cxn ang="0">
                  <a:pos x="1726" y="1163"/>
                </a:cxn>
                <a:cxn ang="0">
                  <a:pos x="1730" y="1243"/>
                </a:cxn>
                <a:cxn ang="0">
                  <a:pos x="1764" y="1316"/>
                </a:cxn>
                <a:cxn ang="0">
                  <a:pos x="1679" y="1417"/>
                </a:cxn>
                <a:cxn ang="0">
                  <a:pos x="1554" y="1499"/>
                </a:cxn>
                <a:cxn ang="0">
                  <a:pos x="1533" y="1590"/>
                </a:cxn>
                <a:cxn ang="0">
                  <a:pos x="1496" y="1689"/>
                </a:cxn>
                <a:cxn ang="0">
                  <a:pos x="1418" y="1649"/>
                </a:cxn>
                <a:cxn ang="0">
                  <a:pos x="1299" y="1678"/>
                </a:cxn>
                <a:cxn ang="0">
                  <a:pos x="1214" y="1590"/>
                </a:cxn>
                <a:cxn ang="0">
                  <a:pos x="1109" y="1617"/>
                </a:cxn>
                <a:cxn ang="0">
                  <a:pos x="1025" y="1595"/>
                </a:cxn>
                <a:cxn ang="0">
                  <a:pos x="941" y="1630"/>
                </a:cxn>
                <a:cxn ang="0">
                  <a:pos x="889" y="1599"/>
                </a:cxn>
                <a:cxn ang="0">
                  <a:pos x="799" y="1552"/>
                </a:cxn>
                <a:cxn ang="0">
                  <a:pos x="715" y="1515"/>
                </a:cxn>
                <a:cxn ang="0">
                  <a:pos x="596" y="1499"/>
                </a:cxn>
                <a:cxn ang="0">
                  <a:pos x="447" y="1471"/>
                </a:cxn>
                <a:cxn ang="0">
                  <a:pos x="236" y="1496"/>
                </a:cxn>
                <a:cxn ang="0">
                  <a:pos x="146" y="1573"/>
                </a:cxn>
                <a:cxn ang="0">
                  <a:pos x="63" y="1595"/>
                </a:cxn>
              </a:cxnLst>
              <a:rect l="0" t="0" r="r" b="b"/>
              <a:pathLst>
                <a:path w="1981" h="1689">
                  <a:moveTo>
                    <a:pt x="63" y="1595"/>
                  </a:moveTo>
                  <a:lnTo>
                    <a:pt x="76" y="1444"/>
                  </a:lnTo>
                  <a:lnTo>
                    <a:pt x="20" y="1394"/>
                  </a:lnTo>
                  <a:lnTo>
                    <a:pt x="0" y="1353"/>
                  </a:lnTo>
                  <a:lnTo>
                    <a:pt x="37" y="1306"/>
                  </a:lnTo>
                  <a:lnTo>
                    <a:pt x="94" y="1275"/>
                  </a:lnTo>
                  <a:lnTo>
                    <a:pt x="137" y="1214"/>
                  </a:lnTo>
                  <a:lnTo>
                    <a:pt x="141" y="1148"/>
                  </a:lnTo>
                  <a:lnTo>
                    <a:pt x="139" y="1089"/>
                  </a:lnTo>
                  <a:lnTo>
                    <a:pt x="72" y="824"/>
                  </a:lnTo>
                  <a:lnTo>
                    <a:pt x="67" y="785"/>
                  </a:lnTo>
                  <a:lnTo>
                    <a:pt x="123" y="799"/>
                  </a:lnTo>
                  <a:lnTo>
                    <a:pt x="181" y="786"/>
                  </a:lnTo>
                  <a:lnTo>
                    <a:pt x="241" y="796"/>
                  </a:lnTo>
                  <a:lnTo>
                    <a:pt x="268" y="784"/>
                  </a:lnTo>
                  <a:lnTo>
                    <a:pt x="290" y="764"/>
                  </a:lnTo>
                  <a:lnTo>
                    <a:pt x="317" y="777"/>
                  </a:lnTo>
                  <a:lnTo>
                    <a:pt x="347" y="774"/>
                  </a:lnTo>
                  <a:lnTo>
                    <a:pt x="335" y="720"/>
                  </a:lnTo>
                  <a:lnTo>
                    <a:pt x="362" y="706"/>
                  </a:lnTo>
                  <a:lnTo>
                    <a:pt x="391" y="708"/>
                  </a:lnTo>
                  <a:lnTo>
                    <a:pt x="411" y="685"/>
                  </a:lnTo>
                  <a:lnTo>
                    <a:pt x="438" y="668"/>
                  </a:lnTo>
                  <a:lnTo>
                    <a:pt x="467" y="679"/>
                  </a:lnTo>
                  <a:lnTo>
                    <a:pt x="482" y="704"/>
                  </a:lnTo>
                  <a:lnTo>
                    <a:pt x="510" y="719"/>
                  </a:lnTo>
                  <a:lnTo>
                    <a:pt x="538" y="707"/>
                  </a:lnTo>
                  <a:lnTo>
                    <a:pt x="533" y="678"/>
                  </a:lnTo>
                  <a:lnTo>
                    <a:pt x="514" y="654"/>
                  </a:lnTo>
                  <a:lnTo>
                    <a:pt x="501" y="626"/>
                  </a:lnTo>
                  <a:lnTo>
                    <a:pt x="508" y="596"/>
                  </a:lnTo>
                  <a:lnTo>
                    <a:pt x="540" y="546"/>
                  </a:lnTo>
                  <a:lnTo>
                    <a:pt x="540" y="514"/>
                  </a:lnTo>
                  <a:lnTo>
                    <a:pt x="547" y="484"/>
                  </a:lnTo>
                  <a:lnTo>
                    <a:pt x="546" y="454"/>
                  </a:lnTo>
                  <a:lnTo>
                    <a:pt x="555" y="424"/>
                  </a:lnTo>
                  <a:lnTo>
                    <a:pt x="581" y="409"/>
                  </a:lnTo>
                  <a:lnTo>
                    <a:pt x="611" y="403"/>
                  </a:lnTo>
                  <a:lnTo>
                    <a:pt x="632" y="382"/>
                  </a:lnTo>
                  <a:lnTo>
                    <a:pt x="658" y="368"/>
                  </a:lnTo>
                  <a:lnTo>
                    <a:pt x="707" y="369"/>
                  </a:lnTo>
                  <a:lnTo>
                    <a:pt x="741" y="301"/>
                  </a:lnTo>
                  <a:lnTo>
                    <a:pt x="713" y="287"/>
                  </a:lnTo>
                  <a:lnTo>
                    <a:pt x="681" y="287"/>
                  </a:lnTo>
                  <a:lnTo>
                    <a:pt x="679" y="257"/>
                  </a:lnTo>
                  <a:lnTo>
                    <a:pt x="681" y="227"/>
                  </a:lnTo>
                  <a:lnTo>
                    <a:pt x="709" y="214"/>
                  </a:lnTo>
                  <a:lnTo>
                    <a:pt x="729" y="192"/>
                  </a:lnTo>
                  <a:lnTo>
                    <a:pt x="727" y="184"/>
                  </a:lnTo>
                  <a:lnTo>
                    <a:pt x="729" y="180"/>
                  </a:lnTo>
                  <a:lnTo>
                    <a:pt x="758" y="187"/>
                  </a:lnTo>
                  <a:lnTo>
                    <a:pt x="783" y="170"/>
                  </a:lnTo>
                  <a:lnTo>
                    <a:pt x="790" y="140"/>
                  </a:lnTo>
                  <a:lnTo>
                    <a:pt x="814" y="123"/>
                  </a:lnTo>
                  <a:lnTo>
                    <a:pt x="873" y="146"/>
                  </a:lnTo>
                  <a:lnTo>
                    <a:pt x="902" y="140"/>
                  </a:lnTo>
                  <a:lnTo>
                    <a:pt x="940" y="91"/>
                  </a:lnTo>
                  <a:lnTo>
                    <a:pt x="948" y="61"/>
                  </a:lnTo>
                  <a:lnTo>
                    <a:pt x="990" y="18"/>
                  </a:lnTo>
                  <a:lnTo>
                    <a:pt x="1017" y="1"/>
                  </a:lnTo>
                  <a:lnTo>
                    <a:pt x="1056" y="0"/>
                  </a:lnTo>
                  <a:lnTo>
                    <a:pt x="1065" y="27"/>
                  </a:lnTo>
                  <a:lnTo>
                    <a:pt x="1124" y="18"/>
                  </a:lnTo>
                  <a:lnTo>
                    <a:pt x="1152" y="31"/>
                  </a:lnTo>
                  <a:lnTo>
                    <a:pt x="1168" y="56"/>
                  </a:lnTo>
                  <a:lnTo>
                    <a:pt x="1228" y="47"/>
                  </a:lnTo>
                  <a:lnTo>
                    <a:pt x="1257" y="54"/>
                  </a:lnTo>
                  <a:lnTo>
                    <a:pt x="1303" y="87"/>
                  </a:lnTo>
                  <a:lnTo>
                    <a:pt x="1296" y="160"/>
                  </a:lnTo>
                  <a:lnTo>
                    <a:pt x="1348" y="131"/>
                  </a:lnTo>
                  <a:lnTo>
                    <a:pt x="1378" y="128"/>
                  </a:lnTo>
                  <a:lnTo>
                    <a:pt x="1400" y="108"/>
                  </a:lnTo>
                  <a:lnTo>
                    <a:pt x="1459" y="104"/>
                  </a:lnTo>
                  <a:lnTo>
                    <a:pt x="1489" y="108"/>
                  </a:lnTo>
                  <a:lnTo>
                    <a:pt x="1515" y="124"/>
                  </a:lnTo>
                  <a:lnTo>
                    <a:pt x="1536" y="146"/>
                  </a:lnTo>
                  <a:lnTo>
                    <a:pt x="1571" y="196"/>
                  </a:lnTo>
                  <a:lnTo>
                    <a:pt x="1601" y="199"/>
                  </a:lnTo>
                  <a:lnTo>
                    <a:pt x="1605" y="242"/>
                  </a:lnTo>
                  <a:lnTo>
                    <a:pt x="1595" y="270"/>
                  </a:lnTo>
                  <a:lnTo>
                    <a:pt x="1595" y="302"/>
                  </a:lnTo>
                  <a:lnTo>
                    <a:pt x="1614" y="326"/>
                  </a:lnTo>
                  <a:lnTo>
                    <a:pt x="1625" y="354"/>
                  </a:lnTo>
                  <a:lnTo>
                    <a:pt x="1621" y="384"/>
                  </a:lnTo>
                  <a:lnTo>
                    <a:pt x="1612" y="412"/>
                  </a:lnTo>
                  <a:lnTo>
                    <a:pt x="1587" y="431"/>
                  </a:lnTo>
                  <a:lnTo>
                    <a:pt x="1580" y="461"/>
                  </a:lnTo>
                  <a:lnTo>
                    <a:pt x="1588" y="488"/>
                  </a:lnTo>
                  <a:lnTo>
                    <a:pt x="1631" y="531"/>
                  </a:lnTo>
                  <a:lnTo>
                    <a:pt x="1648" y="589"/>
                  </a:lnTo>
                  <a:lnTo>
                    <a:pt x="1690" y="670"/>
                  </a:lnTo>
                  <a:lnTo>
                    <a:pt x="1706" y="697"/>
                  </a:lnTo>
                  <a:lnTo>
                    <a:pt x="1761" y="727"/>
                  </a:lnTo>
                  <a:lnTo>
                    <a:pt x="1779" y="751"/>
                  </a:lnTo>
                  <a:lnTo>
                    <a:pt x="1784" y="780"/>
                  </a:lnTo>
                  <a:lnTo>
                    <a:pt x="1780" y="811"/>
                  </a:lnTo>
                  <a:lnTo>
                    <a:pt x="1792" y="838"/>
                  </a:lnTo>
                  <a:lnTo>
                    <a:pt x="1881" y="825"/>
                  </a:lnTo>
                  <a:lnTo>
                    <a:pt x="1904" y="845"/>
                  </a:lnTo>
                  <a:lnTo>
                    <a:pt x="1933" y="854"/>
                  </a:lnTo>
                  <a:lnTo>
                    <a:pt x="1923" y="882"/>
                  </a:lnTo>
                  <a:lnTo>
                    <a:pt x="1941" y="906"/>
                  </a:lnTo>
                  <a:lnTo>
                    <a:pt x="1977" y="911"/>
                  </a:lnTo>
                  <a:lnTo>
                    <a:pt x="1981" y="962"/>
                  </a:lnTo>
                  <a:lnTo>
                    <a:pt x="1957" y="980"/>
                  </a:lnTo>
                  <a:lnTo>
                    <a:pt x="1939" y="1004"/>
                  </a:lnTo>
                  <a:lnTo>
                    <a:pt x="1894" y="1044"/>
                  </a:lnTo>
                  <a:lnTo>
                    <a:pt x="1867" y="1060"/>
                  </a:lnTo>
                  <a:lnTo>
                    <a:pt x="1805" y="1053"/>
                  </a:lnTo>
                  <a:lnTo>
                    <a:pt x="1760" y="1013"/>
                  </a:lnTo>
                  <a:lnTo>
                    <a:pt x="1730" y="1012"/>
                  </a:lnTo>
                  <a:lnTo>
                    <a:pt x="1702" y="1023"/>
                  </a:lnTo>
                  <a:lnTo>
                    <a:pt x="1699" y="1054"/>
                  </a:lnTo>
                  <a:lnTo>
                    <a:pt x="1672" y="1065"/>
                  </a:lnTo>
                  <a:lnTo>
                    <a:pt x="1673" y="1096"/>
                  </a:lnTo>
                  <a:lnTo>
                    <a:pt x="1717" y="1134"/>
                  </a:lnTo>
                  <a:lnTo>
                    <a:pt x="1726" y="1163"/>
                  </a:lnTo>
                  <a:lnTo>
                    <a:pt x="1716" y="1192"/>
                  </a:lnTo>
                  <a:lnTo>
                    <a:pt x="1736" y="1214"/>
                  </a:lnTo>
                  <a:lnTo>
                    <a:pt x="1730" y="1243"/>
                  </a:lnTo>
                  <a:lnTo>
                    <a:pt x="1756" y="1258"/>
                  </a:lnTo>
                  <a:lnTo>
                    <a:pt x="1767" y="1287"/>
                  </a:lnTo>
                  <a:lnTo>
                    <a:pt x="1764" y="1316"/>
                  </a:lnTo>
                  <a:lnTo>
                    <a:pt x="1783" y="1398"/>
                  </a:lnTo>
                  <a:lnTo>
                    <a:pt x="1706" y="1399"/>
                  </a:lnTo>
                  <a:lnTo>
                    <a:pt x="1679" y="1417"/>
                  </a:lnTo>
                  <a:lnTo>
                    <a:pt x="1647" y="1417"/>
                  </a:lnTo>
                  <a:lnTo>
                    <a:pt x="1618" y="1431"/>
                  </a:lnTo>
                  <a:lnTo>
                    <a:pt x="1554" y="1499"/>
                  </a:lnTo>
                  <a:lnTo>
                    <a:pt x="1541" y="1527"/>
                  </a:lnTo>
                  <a:lnTo>
                    <a:pt x="1541" y="1560"/>
                  </a:lnTo>
                  <a:lnTo>
                    <a:pt x="1533" y="1590"/>
                  </a:lnTo>
                  <a:lnTo>
                    <a:pt x="1541" y="1654"/>
                  </a:lnTo>
                  <a:lnTo>
                    <a:pt x="1526" y="1682"/>
                  </a:lnTo>
                  <a:lnTo>
                    <a:pt x="1496" y="1689"/>
                  </a:lnTo>
                  <a:lnTo>
                    <a:pt x="1478" y="1664"/>
                  </a:lnTo>
                  <a:lnTo>
                    <a:pt x="1449" y="1651"/>
                  </a:lnTo>
                  <a:lnTo>
                    <a:pt x="1418" y="1649"/>
                  </a:lnTo>
                  <a:lnTo>
                    <a:pt x="1358" y="1662"/>
                  </a:lnTo>
                  <a:lnTo>
                    <a:pt x="1325" y="1659"/>
                  </a:lnTo>
                  <a:lnTo>
                    <a:pt x="1299" y="1678"/>
                  </a:lnTo>
                  <a:lnTo>
                    <a:pt x="1275" y="1659"/>
                  </a:lnTo>
                  <a:lnTo>
                    <a:pt x="1264" y="1627"/>
                  </a:lnTo>
                  <a:lnTo>
                    <a:pt x="1214" y="1590"/>
                  </a:lnTo>
                  <a:lnTo>
                    <a:pt x="1153" y="1659"/>
                  </a:lnTo>
                  <a:lnTo>
                    <a:pt x="1125" y="1641"/>
                  </a:lnTo>
                  <a:lnTo>
                    <a:pt x="1109" y="1617"/>
                  </a:lnTo>
                  <a:lnTo>
                    <a:pt x="1078" y="1624"/>
                  </a:lnTo>
                  <a:lnTo>
                    <a:pt x="1049" y="1614"/>
                  </a:lnTo>
                  <a:lnTo>
                    <a:pt x="1025" y="1595"/>
                  </a:lnTo>
                  <a:lnTo>
                    <a:pt x="1001" y="1619"/>
                  </a:lnTo>
                  <a:lnTo>
                    <a:pt x="970" y="1619"/>
                  </a:lnTo>
                  <a:lnTo>
                    <a:pt x="941" y="1630"/>
                  </a:lnTo>
                  <a:lnTo>
                    <a:pt x="917" y="1649"/>
                  </a:lnTo>
                  <a:lnTo>
                    <a:pt x="893" y="1630"/>
                  </a:lnTo>
                  <a:lnTo>
                    <a:pt x="889" y="1599"/>
                  </a:lnTo>
                  <a:lnTo>
                    <a:pt x="829" y="1603"/>
                  </a:lnTo>
                  <a:lnTo>
                    <a:pt x="806" y="1584"/>
                  </a:lnTo>
                  <a:lnTo>
                    <a:pt x="799" y="1552"/>
                  </a:lnTo>
                  <a:lnTo>
                    <a:pt x="771" y="1537"/>
                  </a:lnTo>
                  <a:lnTo>
                    <a:pt x="741" y="1530"/>
                  </a:lnTo>
                  <a:lnTo>
                    <a:pt x="715" y="1515"/>
                  </a:lnTo>
                  <a:lnTo>
                    <a:pt x="685" y="1520"/>
                  </a:lnTo>
                  <a:lnTo>
                    <a:pt x="654" y="1516"/>
                  </a:lnTo>
                  <a:lnTo>
                    <a:pt x="596" y="1499"/>
                  </a:lnTo>
                  <a:lnTo>
                    <a:pt x="542" y="1466"/>
                  </a:lnTo>
                  <a:lnTo>
                    <a:pt x="510" y="1473"/>
                  </a:lnTo>
                  <a:lnTo>
                    <a:pt x="447" y="1471"/>
                  </a:lnTo>
                  <a:lnTo>
                    <a:pt x="418" y="1459"/>
                  </a:lnTo>
                  <a:lnTo>
                    <a:pt x="266" y="1483"/>
                  </a:lnTo>
                  <a:lnTo>
                    <a:pt x="236" y="1496"/>
                  </a:lnTo>
                  <a:lnTo>
                    <a:pt x="228" y="1525"/>
                  </a:lnTo>
                  <a:lnTo>
                    <a:pt x="205" y="1546"/>
                  </a:lnTo>
                  <a:lnTo>
                    <a:pt x="146" y="1573"/>
                  </a:lnTo>
                  <a:lnTo>
                    <a:pt x="116" y="1568"/>
                  </a:lnTo>
                  <a:lnTo>
                    <a:pt x="86" y="1573"/>
                  </a:lnTo>
                  <a:lnTo>
                    <a:pt x="63" y="1595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5" name="Freeform 182"/>
            <p:cNvSpPr>
              <a:spLocks noChangeAspect="1"/>
            </p:cNvSpPr>
            <p:nvPr/>
          </p:nvSpPr>
          <p:spPr bwMode="gray">
            <a:xfrm>
              <a:off x="6451692" y="2837459"/>
              <a:ext cx="191177" cy="94143"/>
            </a:xfrm>
            <a:custGeom>
              <a:avLst/>
              <a:gdLst/>
              <a:ahLst/>
              <a:cxnLst>
                <a:cxn ang="0">
                  <a:pos x="1065" y="358"/>
                </a:cxn>
                <a:cxn ang="0">
                  <a:pos x="1018" y="370"/>
                </a:cxn>
                <a:cxn ang="0">
                  <a:pos x="957" y="329"/>
                </a:cxn>
                <a:cxn ang="0">
                  <a:pos x="898" y="313"/>
                </a:cxn>
                <a:cxn ang="0">
                  <a:pos x="853" y="324"/>
                </a:cxn>
                <a:cxn ang="0">
                  <a:pos x="791" y="318"/>
                </a:cxn>
                <a:cxn ang="0">
                  <a:pos x="729" y="351"/>
                </a:cxn>
                <a:cxn ang="0">
                  <a:pos x="712" y="394"/>
                </a:cxn>
                <a:cxn ang="0">
                  <a:pos x="673" y="406"/>
                </a:cxn>
                <a:cxn ang="0">
                  <a:pos x="623" y="431"/>
                </a:cxn>
                <a:cxn ang="0">
                  <a:pos x="560" y="410"/>
                </a:cxn>
                <a:cxn ang="0">
                  <a:pos x="501" y="444"/>
                </a:cxn>
                <a:cxn ang="0">
                  <a:pos x="386" y="478"/>
                </a:cxn>
                <a:cxn ang="0">
                  <a:pos x="337" y="551"/>
                </a:cxn>
                <a:cxn ang="0">
                  <a:pos x="314" y="552"/>
                </a:cxn>
                <a:cxn ang="0">
                  <a:pos x="191" y="557"/>
                </a:cxn>
                <a:cxn ang="0">
                  <a:pos x="101" y="486"/>
                </a:cxn>
                <a:cxn ang="0">
                  <a:pos x="49" y="460"/>
                </a:cxn>
                <a:cxn ang="0">
                  <a:pos x="23" y="408"/>
                </a:cxn>
                <a:cxn ang="0">
                  <a:pos x="0" y="327"/>
                </a:cxn>
                <a:cxn ang="0">
                  <a:pos x="22" y="284"/>
                </a:cxn>
                <a:cxn ang="0">
                  <a:pos x="46" y="247"/>
                </a:cxn>
                <a:cxn ang="0">
                  <a:pos x="73" y="250"/>
                </a:cxn>
                <a:cxn ang="0">
                  <a:pos x="94" y="265"/>
                </a:cxn>
                <a:cxn ang="0">
                  <a:pos x="150" y="259"/>
                </a:cxn>
                <a:cxn ang="0">
                  <a:pos x="198" y="222"/>
                </a:cxn>
                <a:cxn ang="0">
                  <a:pos x="198" y="196"/>
                </a:cxn>
                <a:cxn ang="0">
                  <a:pos x="230" y="190"/>
                </a:cxn>
                <a:cxn ang="0">
                  <a:pos x="250" y="157"/>
                </a:cxn>
                <a:cxn ang="0">
                  <a:pos x="253" y="111"/>
                </a:cxn>
                <a:cxn ang="0">
                  <a:pos x="262" y="95"/>
                </a:cxn>
                <a:cxn ang="0">
                  <a:pos x="293" y="85"/>
                </a:cxn>
                <a:cxn ang="0">
                  <a:pos x="312" y="55"/>
                </a:cxn>
                <a:cxn ang="0">
                  <a:pos x="333" y="28"/>
                </a:cxn>
                <a:cxn ang="0">
                  <a:pos x="375" y="31"/>
                </a:cxn>
                <a:cxn ang="0">
                  <a:pos x="401" y="8"/>
                </a:cxn>
                <a:cxn ang="0">
                  <a:pos x="443" y="28"/>
                </a:cxn>
                <a:cxn ang="0">
                  <a:pos x="484" y="18"/>
                </a:cxn>
                <a:cxn ang="0">
                  <a:pos x="521" y="0"/>
                </a:cxn>
                <a:cxn ang="0">
                  <a:pos x="553" y="23"/>
                </a:cxn>
                <a:cxn ang="0">
                  <a:pos x="590" y="59"/>
                </a:cxn>
                <a:cxn ang="0">
                  <a:pos x="614" y="95"/>
                </a:cxn>
                <a:cxn ang="0">
                  <a:pos x="643" y="104"/>
                </a:cxn>
                <a:cxn ang="0">
                  <a:pos x="680" y="85"/>
                </a:cxn>
                <a:cxn ang="0">
                  <a:pos x="713" y="50"/>
                </a:cxn>
                <a:cxn ang="0">
                  <a:pos x="785" y="50"/>
                </a:cxn>
                <a:cxn ang="0">
                  <a:pos x="824" y="77"/>
                </a:cxn>
                <a:cxn ang="0">
                  <a:pos x="851" y="57"/>
                </a:cxn>
                <a:cxn ang="0">
                  <a:pos x="889" y="38"/>
                </a:cxn>
                <a:cxn ang="0">
                  <a:pos x="935" y="35"/>
                </a:cxn>
                <a:cxn ang="0">
                  <a:pos x="986" y="38"/>
                </a:cxn>
                <a:cxn ang="0">
                  <a:pos x="1025" y="63"/>
                </a:cxn>
                <a:cxn ang="0">
                  <a:pos x="1054" y="95"/>
                </a:cxn>
                <a:cxn ang="0">
                  <a:pos x="1096" y="127"/>
                </a:cxn>
                <a:cxn ang="0">
                  <a:pos x="1132" y="138"/>
                </a:cxn>
                <a:cxn ang="0">
                  <a:pos x="1131" y="163"/>
                </a:cxn>
                <a:cxn ang="0">
                  <a:pos x="1088" y="273"/>
                </a:cxn>
                <a:cxn ang="0">
                  <a:pos x="1065" y="358"/>
                </a:cxn>
              </a:cxnLst>
              <a:rect l="0" t="0" r="r" b="b"/>
              <a:pathLst>
                <a:path w="1132" h="557">
                  <a:moveTo>
                    <a:pt x="1065" y="358"/>
                  </a:moveTo>
                  <a:lnTo>
                    <a:pt x="1018" y="370"/>
                  </a:lnTo>
                  <a:lnTo>
                    <a:pt x="957" y="329"/>
                  </a:lnTo>
                  <a:lnTo>
                    <a:pt x="898" y="313"/>
                  </a:lnTo>
                  <a:lnTo>
                    <a:pt x="853" y="324"/>
                  </a:lnTo>
                  <a:lnTo>
                    <a:pt x="791" y="318"/>
                  </a:lnTo>
                  <a:lnTo>
                    <a:pt x="729" y="351"/>
                  </a:lnTo>
                  <a:lnTo>
                    <a:pt x="712" y="394"/>
                  </a:lnTo>
                  <a:lnTo>
                    <a:pt x="673" y="406"/>
                  </a:lnTo>
                  <a:lnTo>
                    <a:pt x="623" y="431"/>
                  </a:lnTo>
                  <a:lnTo>
                    <a:pt x="560" y="410"/>
                  </a:lnTo>
                  <a:lnTo>
                    <a:pt x="501" y="444"/>
                  </a:lnTo>
                  <a:lnTo>
                    <a:pt x="386" y="478"/>
                  </a:lnTo>
                  <a:lnTo>
                    <a:pt x="337" y="551"/>
                  </a:lnTo>
                  <a:lnTo>
                    <a:pt x="314" y="552"/>
                  </a:lnTo>
                  <a:lnTo>
                    <a:pt x="191" y="557"/>
                  </a:lnTo>
                  <a:lnTo>
                    <a:pt x="101" y="486"/>
                  </a:lnTo>
                  <a:lnTo>
                    <a:pt x="49" y="460"/>
                  </a:lnTo>
                  <a:lnTo>
                    <a:pt x="23" y="408"/>
                  </a:lnTo>
                  <a:lnTo>
                    <a:pt x="0" y="327"/>
                  </a:lnTo>
                  <a:lnTo>
                    <a:pt x="22" y="284"/>
                  </a:lnTo>
                  <a:lnTo>
                    <a:pt x="46" y="247"/>
                  </a:lnTo>
                  <a:lnTo>
                    <a:pt x="73" y="250"/>
                  </a:lnTo>
                  <a:lnTo>
                    <a:pt x="94" y="265"/>
                  </a:lnTo>
                  <a:lnTo>
                    <a:pt x="150" y="259"/>
                  </a:lnTo>
                  <a:lnTo>
                    <a:pt x="198" y="222"/>
                  </a:lnTo>
                  <a:lnTo>
                    <a:pt x="198" y="196"/>
                  </a:lnTo>
                  <a:lnTo>
                    <a:pt x="230" y="190"/>
                  </a:lnTo>
                  <a:lnTo>
                    <a:pt x="250" y="157"/>
                  </a:lnTo>
                  <a:lnTo>
                    <a:pt x="253" y="111"/>
                  </a:lnTo>
                  <a:lnTo>
                    <a:pt x="262" y="95"/>
                  </a:lnTo>
                  <a:lnTo>
                    <a:pt x="293" y="85"/>
                  </a:lnTo>
                  <a:lnTo>
                    <a:pt x="312" y="55"/>
                  </a:lnTo>
                  <a:lnTo>
                    <a:pt x="333" y="28"/>
                  </a:lnTo>
                  <a:lnTo>
                    <a:pt x="375" y="31"/>
                  </a:lnTo>
                  <a:lnTo>
                    <a:pt x="401" y="8"/>
                  </a:lnTo>
                  <a:lnTo>
                    <a:pt x="443" y="28"/>
                  </a:lnTo>
                  <a:lnTo>
                    <a:pt x="484" y="18"/>
                  </a:lnTo>
                  <a:lnTo>
                    <a:pt x="521" y="0"/>
                  </a:lnTo>
                  <a:lnTo>
                    <a:pt x="553" y="23"/>
                  </a:lnTo>
                  <a:lnTo>
                    <a:pt x="590" y="59"/>
                  </a:lnTo>
                  <a:lnTo>
                    <a:pt x="614" y="95"/>
                  </a:lnTo>
                  <a:lnTo>
                    <a:pt x="643" y="104"/>
                  </a:lnTo>
                  <a:lnTo>
                    <a:pt x="680" y="85"/>
                  </a:lnTo>
                  <a:lnTo>
                    <a:pt x="713" y="50"/>
                  </a:lnTo>
                  <a:lnTo>
                    <a:pt x="785" y="50"/>
                  </a:lnTo>
                  <a:lnTo>
                    <a:pt x="824" y="77"/>
                  </a:lnTo>
                  <a:lnTo>
                    <a:pt x="851" y="57"/>
                  </a:lnTo>
                  <a:lnTo>
                    <a:pt x="889" y="38"/>
                  </a:lnTo>
                  <a:lnTo>
                    <a:pt x="935" y="35"/>
                  </a:lnTo>
                  <a:lnTo>
                    <a:pt x="986" y="38"/>
                  </a:lnTo>
                  <a:lnTo>
                    <a:pt x="1025" y="63"/>
                  </a:lnTo>
                  <a:lnTo>
                    <a:pt x="1054" y="95"/>
                  </a:lnTo>
                  <a:lnTo>
                    <a:pt x="1096" y="127"/>
                  </a:lnTo>
                  <a:lnTo>
                    <a:pt x="1132" y="138"/>
                  </a:lnTo>
                  <a:lnTo>
                    <a:pt x="1131" y="163"/>
                  </a:lnTo>
                  <a:lnTo>
                    <a:pt x="1088" y="273"/>
                  </a:lnTo>
                  <a:lnTo>
                    <a:pt x="1065" y="35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6" name="Freeform 183"/>
            <p:cNvSpPr>
              <a:spLocks noChangeAspect="1"/>
            </p:cNvSpPr>
            <p:nvPr/>
          </p:nvSpPr>
          <p:spPr bwMode="gray">
            <a:xfrm>
              <a:off x="6578132" y="3195809"/>
              <a:ext cx="83956" cy="67823"/>
            </a:xfrm>
            <a:custGeom>
              <a:avLst/>
              <a:gdLst/>
              <a:ahLst/>
              <a:cxnLst>
                <a:cxn ang="0">
                  <a:pos x="99" y="400"/>
                </a:cxn>
                <a:cxn ang="0">
                  <a:pos x="33" y="337"/>
                </a:cxn>
                <a:cxn ang="0">
                  <a:pos x="3" y="263"/>
                </a:cxn>
                <a:cxn ang="0">
                  <a:pos x="0" y="200"/>
                </a:cxn>
                <a:cxn ang="0">
                  <a:pos x="18" y="65"/>
                </a:cxn>
                <a:cxn ang="0">
                  <a:pos x="26" y="71"/>
                </a:cxn>
                <a:cxn ang="0">
                  <a:pos x="41" y="72"/>
                </a:cxn>
                <a:cxn ang="0">
                  <a:pos x="54" y="62"/>
                </a:cxn>
                <a:cxn ang="0">
                  <a:pos x="57" y="28"/>
                </a:cxn>
                <a:cxn ang="0">
                  <a:pos x="120" y="8"/>
                </a:cxn>
                <a:cxn ang="0">
                  <a:pos x="133" y="12"/>
                </a:cxn>
                <a:cxn ang="0">
                  <a:pos x="156" y="38"/>
                </a:cxn>
                <a:cxn ang="0">
                  <a:pos x="165" y="37"/>
                </a:cxn>
                <a:cxn ang="0">
                  <a:pos x="166" y="20"/>
                </a:cxn>
                <a:cxn ang="0">
                  <a:pos x="195" y="3"/>
                </a:cxn>
                <a:cxn ang="0">
                  <a:pos x="254" y="15"/>
                </a:cxn>
                <a:cxn ang="0">
                  <a:pos x="268" y="0"/>
                </a:cxn>
                <a:cxn ang="0">
                  <a:pos x="322" y="10"/>
                </a:cxn>
                <a:cxn ang="0">
                  <a:pos x="362" y="4"/>
                </a:cxn>
                <a:cxn ang="0">
                  <a:pos x="385" y="15"/>
                </a:cxn>
                <a:cxn ang="0">
                  <a:pos x="471" y="87"/>
                </a:cxn>
                <a:cxn ang="0">
                  <a:pos x="494" y="197"/>
                </a:cxn>
                <a:cxn ang="0">
                  <a:pos x="496" y="261"/>
                </a:cxn>
                <a:cxn ang="0">
                  <a:pos x="471" y="267"/>
                </a:cxn>
                <a:cxn ang="0">
                  <a:pos x="418" y="317"/>
                </a:cxn>
                <a:cxn ang="0">
                  <a:pos x="340" y="317"/>
                </a:cxn>
                <a:cxn ang="0">
                  <a:pos x="273" y="343"/>
                </a:cxn>
                <a:cxn ang="0">
                  <a:pos x="232" y="383"/>
                </a:cxn>
                <a:cxn ang="0">
                  <a:pos x="99" y="400"/>
                </a:cxn>
              </a:cxnLst>
              <a:rect l="0" t="0" r="r" b="b"/>
              <a:pathLst>
                <a:path w="496" h="400">
                  <a:moveTo>
                    <a:pt x="99" y="400"/>
                  </a:moveTo>
                  <a:lnTo>
                    <a:pt x="33" y="337"/>
                  </a:lnTo>
                  <a:lnTo>
                    <a:pt x="3" y="263"/>
                  </a:lnTo>
                  <a:lnTo>
                    <a:pt x="0" y="200"/>
                  </a:lnTo>
                  <a:lnTo>
                    <a:pt x="18" y="65"/>
                  </a:lnTo>
                  <a:lnTo>
                    <a:pt x="26" y="71"/>
                  </a:lnTo>
                  <a:lnTo>
                    <a:pt x="41" y="72"/>
                  </a:lnTo>
                  <a:lnTo>
                    <a:pt x="54" y="62"/>
                  </a:lnTo>
                  <a:lnTo>
                    <a:pt x="57" y="28"/>
                  </a:lnTo>
                  <a:lnTo>
                    <a:pt x="120" y="8"/>
                  </a:lnTo>
                  <a:lnTo>
                    <a:pt x="133" y="12"/>
                  </a:lnTo>
                  <a:lnTo>
                    <a:pt x="156" y="38"/>
                  </a:lnTo>
                  <a:lnTo>
                    <a:pt x="165" y="37"/>
                  </a:lnTo>
                  <a:lnTo>
                    <a:pt x="166" y="20"/>
                  </a:lnTo>
                  <a:lnTo>
                    <a:pt x="195" y="3"/>
                  </a:lnTo>
                  <a:lnTo>
                    <a:pt x="254" y="15"/>
                  </a:lnTo>
                  <a:lnTo>
                    <a:pt x="268" y="0"/>
                  </a:lnTo>
                  <a:lnTo>
                    <a:pt x="322" y="10"/>
                  </a:lnTo>
                  <a:lnTo>
                    <a:pt x="362" y="4"/>
                  </a:lnTo>
                  <a:lnTo>
                    <a:pt x="385" y="15"/>
                  </a:lnTo>
                  <a:lnTo>
                    <a:pt x="471" y="87"/>
                  </a:lnTo>
                  <a:lnTo>
                    <a:pt x="494" y="197"/>
                  </a:lnTo>
                  <a:lnTo>
                    <a:pt x="496" y="261"/>
                  </a:lnTo>
                  <a:lnTo>
                    <a:pt x="471" y="267"/>
                  </a:lnTo>
                  <a:lnTo>
                    <a:pt x="418" y="317"/>
                  </a:lnTo>
                  <a:lnTo>
                    <a:pt x="340" y="317"/>
                  </a:lnTo>
                  <a:lnTo>
                    <a:pt x="273" y="343"/>
                  </a:lnTo>
                  <a:lnTo>
                    <a:pt x="232" y="383"/>
                  </a:lnTo>
                  <a:lnTo>
                    <a:pt x="99" y="400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87" name="Freeform 184"/>
            <p:cNvSpPr>
              <a:spLocks noChangeAspect="1"/>
            </p:cNvSpPr>
            <p:nvPr/>
          </p:nvSpPr>
          <p:spPr bwMode="gray">
            <a:xfrm>
              <a:off x="6565994" y="2904270"/>
              <a:ext cx="328744" cy="228777"/>
            </a:xfrm>
            <a:custGeom>
              <a:avLst/>
              <a:gdLst/>
              <a:ahLst/>
              <a:cxnLst>
                <a:cxn ang="0">
                  <a:pos x="1675" y="1330"/>
                </a:cxn>
                <a:cxn ang="0">
                  <a:pos x="1489" y="1247"/>
                </a:cxn>
                <a:cxn ang="0">
                  <a:pos x="1392" y="1226"/>
                </a:cxn>
                <a:cxn ang="0">
                  <a:pos x="1216" y="1293"/>
                </a:cxn>
                <a:cxn ang="0">
                  <a:pos x="1085" y="1356"/>
                </a:cxn>
                <a:cxn ang="0">
                  <a:pos x="767" y="1326"/>
                </a:cxn>
                <a:cxn ang="0">
                  <a:pos x="589" y="1312"/>
                </a:cxn>
                <a:cxn ang="0">
                  <a:pos x="573" y="1226"/>
                </a:cxn>
                <a:cxn ang="0">
                  <a:pos x="490" y="1200"/>
                </a:cxn>
                <a:cxn ang="0">
                  <a:pos x="499" y="1099"/>
                </a:cxn>
                <a:cxn ang="0">
                  <a:pos x="429" y="1091"/>
                </a:cxn>
                <a:cxn ang="0">
                  <a:pos x="266" y="1009"/>
                </a:cxn>
                <a:cxn ang="0">
                  <a:pos x="253" y="917"/>
                </a:cxn>
                <a:cxn ang="0">
                  <a:pos x="183" y="887"/>
                </a:cxn>
                <a:cxn ang="0">
                  <a:pos x="133" y="768"/>
                </a:cxn>
                <a:cxn ang="0">
                  <a:pos x="73" y="680"/>
                </a:cxn>
                <a:cxn ang="0">
                  <a:pos x="0" y="641"/>
                </a:cxn>
                <a:cxn ang="0">
                  <a:pos x="131" y="604"/>
                </a:cxn>
                <a:cxn ang="0">
                  <a:pos x="217" y="511"/>
                </a:cxn>
                <a:cxn ang="0">
                  <a:pos x="275" y="416"/>
                </a:cxn>
                <a:cxn ang="0">
                  <a:pos x="339" y="316"/>
                </a:cxn>
                <a:cxn ang="0">
                  <a:pos x="370" y="236"/>
                </a:cxn>
                <a:cxn ang="0">
                  <a:pos x="411" y="168"/>
                </a:cxn>
                <a:cxn ang="0">
                  <a:pos x="493" y="146"/>
                </a:cxn>
                <a:cxn ang="0">
                  <a:pos x="535" y="93"/>
                </a:cxn>
                <a:cxn ang="0">
                  <a:pos x="626" y="82"/>
                </a:cxn>
                <a:cxn ang="0">
                  <a:pos x="783" y="100"/>
                </a:cxn>
                <a:cxn ang="0">
                  <a:pos x="896" y="82"/>
                </a:cxn>
                <a:cxn ang="0">
                  <a:pos x="974" y="139"/>
                </a:cxn>
                <a:cxn ang="0">
                  <a:pos x="1097" y="79"/>
                </a:cxn>
                <a:cxn ang="0">
                  <a:pos x="1288" y="0"/>
                </a:cxn>
                <a:cxn ang="0">
                  <a:pos x="1341" y="2"/>
                </a:cxn>
                <a:cxn ang="0">
                  <a:pos x="1437" y="91"/>
                </a:cxn>
                <a:cxn ang="0">
                  <a:pos x="1480" y="204"/>
                </a:cxn>
                <a:cxn ang="0">
                  <a:pos x="1577" y="362"/>
                </a:cxn>
                <a:cxn ang="0">
                  <a:pos x="1636" y="547"/>
                </a:cxn>
                <a:cxn ang="0">
                  <a:pos x="1625" y="680"/>
                </a:cxn>
                <a:cxn ang="0">
                  <a:pos x="1640" y="768"/>
                </a:cxn>
                <a:cxn ang="0">
                  <a:pos x="1640" y="837"/>
                </a:cxn>
                <a:cxn ang="0">
                  <a:pos x="1720" y="897"/>
                </a:cxn>
                <a:cxn ang="0">
                  <a:pos x="1798" y="865"/>
                </a:cxn>
                <a:cxn ang="0">
                  <a:pos x="1888" y="842"/>
                </a:cxn>
                <a:cxn ang="0">
                  <a:pos x="1941" y="856"/>
                </a:cxn>
                <a:cxn ang="0">
                  <a:pos x="1949" y="948"/>
                </a:cxn>
                <a:cxn ang="0">
                  <a:pos x="1930" y="1009"/>
                </a:cxn>
                <a:cxn ang="0">
                  <a:pos x="1875" y="1038"/>
                </a:cxn>
                <a:cxn ang="0">
                  <a:pos x="1808" y="1104"/>
                </a:cxn>
                <a:cxn ang="0">
                  <a:pos x="1771" y="1105"/>
                </a:cxn>
                <a:cxn ang="0">
                  <a:pos x="1818" y="1032"/>
                </a:cxn>
                <a:cxn ang="0">
                  <a:pos x="1789" y="979"/>
                </a:cxn>
                <a:cxn ang="0">
                  <a:pos x="1758" y="1112"/>
                </a:cxn>
                <a:cxn ang="0">
                  <a:pos x="1740" y="1185"/>
                </a:cxn>
                <a:cxn ang="0">
                  <a:pos x="1735" y="1281"/>
                </a:cxn>
              </a:cxnLst>
              <a:rect l="0" t="0" r="r" b="b"/>
              <a:pathLst>
                <a:path w="1952" h="1356">
                  <a:moveTo>
                    <a:pt x="1740" y="1324"/>
                  </a:moveTo>
                  <a:lnTo>
                    <a:pt x="1675" y="1330"/>
                  </a:lnTo>
                  <a:lnTo>
                    <a:pt x="1597" y="1277"/>
                  </a:lnTo>
                  <a:lnTo>
                    <a:pt x="1489" y="1247"/>
                  </a:lnTo>
                  <a:lnTo>
                    <a:pt x="1464" y="1228"/>
                  </a:lnTo>
                  <a:lnTo>
                    <a:pt x="1392" y="1226"/>
                  </a:lnTo>
                  <a:lnTo>
                    <a:pt x="1298" y="1254"/>
                  </a:lnTo>
                  <a:lnTo>
                    <a:pt x="1216" y="1293"/>
                  </a:lnTo>
                  <a:lnTo>
                    <a:pt x="1147" y="1340"/>
                  </a:lnTo>
                  <a:lnTo>
                    <a:pt x="1085" y="1356"/>
                  </a:lnTo>
                  <a:lnTo>
                    <a:pt x="920" y="1329"/>
                  </a:lnTo>
                  <a:lnTo>
                    <a:pt x="767" y="1326"/>
                  </a:lnTo>
                  <a:lnTo>
                    <a:pt x="639" y="1312"/>
                  </a:lnTo>
                  <a:lnTo>
                    <a:pt x="589" y="1312"/>
                  </a:lnTo>
                  <a:lnTo>
                    <a:pt x="549" y="1279"/>
                  </a:lnTo>
                  <a:lnTo>
                    <a:pt x="573" y="1226"/>
                  </a:lnTo>
                  <a:lnTo>
                    <a:pt x="526" y="1210"/>
                  </a:lnTo>
                  <a:lnTo>
                    <a:pt x="490" y="1200"/>
                  </a:lnTo>
                  <a:lnTo>
                    <a:pt x="460" y="1139"/>
                  </a:lnTo>
                  <a:lnTo>
                    <a:pt x="499" y="1099"/>
                  </a:lnTo>
                  <a:lnTo>
                    <a:pt x="473" y="1058"/>
                  </a:lnTo>
                  <a:lnTo>
                    <a:pt x="429" y="1091"/>
                  </a:lnTo>
                  <a:lnTo>
                    <a:pt x="323" y="1054"/>
                  </a:lnTo>
                  <a:lnTo>
                    <a:pt x="266" y="1009"/>
                  </a:lnTo>
                  <a:lnTo>
                    <a:pt x="262" y="952"/>
                  </a:lnTo>
                  <a:lnTo>
                    <a:pt x="253" y="917"/>
                  </a:lnTo>
                  <a:lnTo>
                    <a:pt x="223" y="897"/>
                  </a:lnTo>
                  <a:lnTo>
                    <a:pt x="183" y="887"/>
                  </a:lnTo>
                  <a:lnTo>
                    <a:pt x="149" y="837"/>
                  </a:lnTo>
                  <a:lnTo>
                    <a:pt x="133" y="768"/>
                  </a:lnTo>
                  <a:lnTo>
                    <a:pt x="111" y="725"/>
                  </a:lnTo>
                  <a:lnTo>
                    <a:pt x="73" y="680"/>
                  </a:lnTo>
                  <a:lnTo>
                    <a:pt x="18" y="655"/>
                  </a:lnTo>
                  <a:lnTo>
                    <a:pt x="0" y="641"/>
                  </a:lnTo>
                  <a:lnTo>
                    <a:pt x="12" y="641"/>
                  </a:lnTo>
                  <a:lnTo>
                    <a:pt x="131" y="604"/>
                  </a:lnTo>
                  <a:lnTo>
                    <a:pt x="190" y="578"/>
                  </a:lnTo>
                  <a:lnTo>
                    <a:pt x="217" y="511"/>
                  </a:lnTo>
                  <a:lnTo>
                    <a:pt x="245" y="474"/>
                  </a:lnTo>
                  <a:lnTo>
                    <a:pt x="275" y="416"/>
                  </a:lnTo>
                  <a:lnTo>
                    <a:pt x="294" y="367"/>
                  </a:lnTo>
                  <a:lnTo>
                    <a:pt x="339" y="316"/>
                  </a:lnTo>
                  <a:lnTo>
                    <a:pt x="348" y="274"/>
                  </a:lnTo>
                  <a:lnTo>
                    <a:pt x="370" y="236"/>
                  </a:lnTo>
                  <a:lnTo>
                    <a:pt x="372" y="208"/>
                  </a:lnTo>
                  <a:lnTo>
                    <a:pt x="411" y="168"/>
                  </a:lnTo>
                  <a:lnTo>
                    <a:pt x="465" y="146"/>
                  </a:lnTo>
                  <a:lnTo>
                    <a:pt x="493" y="146"/>
                  </a:lnTo>
                  <a:lnTo>
                    <a:pt x="520" y="119"/>
                  </a:lnTo>
                  <a:lnTo>
                    <a:pt x="535" y="93"/>
                  </a:lnTo>
                  <a:lnTo>
                    <a:pt x="563" y="82"/>
                  </a:lnTo>
                  <a:lnTo>
                    <a:pt x="626" y="82"/>
                  </a:lnTo>
                  <a:lnTo>
                    <a:pt x="693" y="93"/>
                  </a:lnTo>
                  <a:lnTo>
                    <a:pt x="783" y="100"/>
                  </a:lnTo>
                  <a:lnTo>
                    <a:pt x="839" y="84"/>
                  </a:lnTo>
                  <a:lnTo>
                    <a:pt x="896" y="82"/>
                  </a:lnTo>
                  <a:lnTo>
                    <a:pt x="939" y="119"/>
                  </a:lnTo>
                  <a:lnTo>
                    <a:pt x="974" y="139"/>
                  </a:lnTo>
                  <a:lnTo>
                    <a:pt x="1036" y="96"/>
                  </a:lnTo>
                  <a:lnTo>
                    <a:pt x="1097" y="79"/>
                  </a:lnTo>
                  <a:lnTo>
                    <a:pt x="1161" y="78"/>
                  </a:lnTo>
                  <a:lnTo>
                    <a:pt x="1288" y="0"/>
                  </a:lnTo>
                  <a:lnTo>
                    <a:pt x="1315" y="5"/>
                  </a:lnTo>
                  <a:lnTo>
                    <a:pt x="1341" y="2"/>
                  </a:lnTo>
                  <a:lnTo>
                    <a:pt x="1388" y="41"/>
                  </a:lnTo>
                  <a:lnTo>
                    <a:pt x="1437" y="91"/>
                  </a:lnTo>
                  <a:lnTo>
                    <a:pt x="1468" y="141"/>
                  </a:lnTo>
                  <a:lnTo>
                    <a:pt x="1480" y="204"/>
                  </a:lnTo>
                  <a:lnTo>
                    <a:pt x="1523" y="282"/>
                  </a:lnTo>
                  <a:lnTo>
                    <a:pt x="1577" y="362"/>
                  </a:lnTo>
                  <a:lnTo>
                    <a:pt x="1616" y="437"/>
                  </a:lnTo>
                  <a:lnTo>
                    <a:pt x="1636" y="547"/>
                  </a:lnTo>
                  <a:lnTo>
                    <a:pt x="1636" y="617"/>
                  </a:lnTo>
                  <a:lnTo>
                    <a:pt x="1625" y="680"/>
                  </a:lnTo>
                  <a:lnTo>
                    <a:pt x="1636" y="725"/>
                  </a:lnTo>
                  <a:lnTo>
                    <a:pt x="1640" y="768"/>
                  </a:lnTo>
                  <a:lnTo>
                    <a:pt x="1641" y="824"/>
                  </a:lnTo>
                  <a:lnTo>
                    <a:pt x="1640" y="837"/>
                  </a:lnTo>
                  <a:lnTo>
                    <a:pt x="1673" y="833"/>
                  </a:lnTo>
                  <a:lnTo>
                    <a:pt x="1720" y="897"/>
                  </a:lnTo>
                  <a:lnTo>
                    <a:pt x="1759" y="894"/>
                  </a:lnTo>
                  <a:lnTo>
                    <a:pt x="1798" y="865"/>
                  </a:lnTo>
                  <a:lnTo>
                    <a:pt x="1855" y="856"/>
                  </a:lnTo>
                  <a:lnTo>
                    <a:pt x="1888" y="842"/>
                  </a:lnTo>
                  <a:lnTo>
                    <a:pt x="1920" y="844"/>
                  </a:lnTo>
                  <a:lnTo>
                    <a:pt x="1941" y="856"/>
                  </a:lnTo>
                  <a:lnTo>
                    <a:pt x="1952" y="883"/>
                  </a:lnTo>
                  <a:lnTo>
                    <a:pt x="1949" y="948"/>
                  </a:lnTo>
                  <a:lnTo>
                    <a:pt x="1943" y="989"/>
                  </a:lnTo>
                  <a:lnTo>
                    <a:pt x="1930" y="1009"/>
                  </a:lnTo>
                  <a:lnTo>
                    <a:pt x="1912" y="1030"/>
                  </a:lnTo>
                  <a:lnTo>
                    <a:pt x="1875" y="1038"/>
                  </a:lnTo>
                  <a:lnTo>
                    <a:pt x="1836" y="1065"/>
                  </a:lnTo>
                  <a:lnTo>
                    <a:pt x="1808" y="1104"/>
                  </a:lnTo>
                  <a:lnTo>
                    <a:pt x="1780" y="1128"/>
                  </a:lnTo>
                  <a:lnTo>
                    <a:pt x="1771" y="1105"/>
                  </a:lnTo>
                  <a:lnTo>
                    <a:pt x="1796" y="1078"/>
                  </a:lnTo>
                  <a:lnTo>
                    <a:pt x="1818" y="1032"/>
                  </a:lnTo>
                  <a:lnTo>
                    <a:pt x="1818" y="979"/>
                  </a:lnTo>
                  <a:lnTo>
                    <a:pt x="1789" y="979"/>
                  </a:lnTo>
                  <a:lnTo>
                    <a:pt x="1775" y="1065"/>
                  </a:lnTo>
                  <a:lnTo>
                    <a:pt x="1758" y="1112"/>
                  </a:lnTo>
                  <a:lnTo>
                    <a:pt x="1751" y="1152"/>
                  </a:lnTo>
                  <a:lnTo>
                    <a:pt x="1740" y="1185"/>
                  </a:lnTo>
                  <a:lnTo>
                    <a:pt x="1740" y="1252"/>
                  </a:lnTo>
                  <a:lnTo>
                    <a:pt x="1735" y="1281"/>
                  </a:lnTo>
                  <a:lnTo>
                    <a:pt x="1740" y="1324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88" name="Group 185"/>
            <p:cNvGrpSpPr>
              <a:grpSpLocks noChangeAspect="1"/>
            </p:cNvGrpSpPr>
            <p:nvPr/>
          </p:nvGrpSpPr>
          <p:grpSpPr bwMode="gray">
            <a:xfrm>
              <a:off x="6623651" y="2231099"/>
              <a:ext cx="221523" cy="138683"/>
              <a:chOff x="3065" y="1990"/>
              <a:chExt cx="219" cy="137"/>
            </a:xfrm>
            <a:grpFill/>
          </p:grpSpPr>
          <p:sp>
            <p:nvSpPr>
              <p:cNvPr id="237" name="Freeform 186"/>
              <p:cNvSpPr>
                <a:spLocks noChangeAspect="1"/>
              </p:cNvSpPr>
              <p:nvPr/>
            </p:nvSpPr>
            <p:spPr bwMode="gray">
              <a:xfrm>
                <a:off x="3065" y="2059"/>
                <a:ext cx="46" cy="44"/>
              </a:xfrm>
              <a:custGeom>
                <a:avLst/>
                <a:gdLst/>
                <a:ahLst/>
                <a:cxnLst>
                  <a:cxn ang="0">
                    <a:pos x="228" y="4"/>
                  </a:cxn>
                  <a:cxn ang="0">
                    <a:pos x="208" y="0"/>
                  </a:cxn>
                  <a:cxn ang="0">
                    <a:pos x="146" y="9"/>
                  </a:cxn>
                  <a:cxn ang="0">
                    <a:pos x="97" y="7"/>
                  </a:cxn>
                  <a:cxn ang="0">
                    <a:pos x="74" y="48"/>
                  </a:cxn>
                  <a:cxn ang="0">
                    <a:pos x="54" y="42"/>
                  </a:cxn>
                  <a:cxn ang="0">
                    <a:pos x="33" y="56"/>
                  </a:cxn>
                  <a:cxn ang="0">
                    <a:pos x="0" y="42"/>
                  </a:cxn>
                  <a:cxn ang="0">
                    <a:pos x="0" y="130"/>
                  </a:cxn>
                  <a:cxn ang="0">
                    <a:pos x="24" y="160"/>
                  </a:cxn>
                  <a:cxn ang="0">
                    <a:pos x="45" y="171"/>
                  </a:cxn>
                  <a:cxn ang="0">
                    <a:pos x="47" y="198"/>
                  </a:cxn>
                  <a:cxn ang="0">
                    <a:pos x="27" y="232"/>
                  </a:cxn>
                  <a:cxn ang="0">
                    <a:pos x="24" y="259"/>
                  </a:cxn>
                  <a:cxn ang="0">
                    <a:pos x="56" y="218"/>
                  </a:cxn>
                  <a:cxn ang="0">
                    <a:pos x="80" y="171"/>
                  </a:cxn>
                  <a:cxn ang="0">
                    <a:pos x="94" y="128"/>
                  </a:cxn>
                  <a:cxn ang="0">
                    <a:pos x="138" y="144"/>
                  </a:cxn>
                  <a:cxn ang="0">
                    <a:pos x="156" y="144"/>
                  </a:cxn>
                  <a:cxn ang="0">
                    <a:pos x="174" y="138"/>
                  </a:cxn>
                  <a:cxn ang="0">
                    <a:pos x="189" y="110"/>
                  </a:cxn>
                  <a:cxn ang="0">
                    <a:pos x="228" y="93"/>
                  </a:cxn>
                  <a:cxn ang="0">
                    <a:pos x="246" y="70"/>
                  </a:cxn>
                  <a:cxn ang="0">
                    <a:pos x="278" y="65"/>
                  </a:cxn>
                  <a:cxn ang="0">
                    <a:pos x="273" y="50"/>
                  </a:cxn>
                  <a:cxn ang="0">
                    <a:pos x="239" y="16"/>
                  </a:cxn>
                  <a:cxn ang="0">
                    <a:pos x="228" y="11"/>
                  </a:cxn>
                  <a:cxn ang="0">
                    <a:pos x="228" y="4"/>
                  </a:cxn>
                </a:cxnLst>
                <a:rect l="0" t="0" r="r" b="b"/>
                <a:pathLst>
                  <a:path w="278" h="259">
                    <a:moveTo>
                      <a:pt x="228" y="4"/>
                    </a:moveTo>
                    <a:lnTo>
                      <a:pt x="208" y="0"/>
                    </a:lnTo>
                    <a:lnTo>
                      <a:pt x="146" y="9"/>
                    </a:lnTo>
                    <a:lnTo>
                      <a:pt x="97" y="7"/>
                    </a:lnTo>
                    <a:lnTo>
                      <a:pt x="74" y="48"/>
                    </a:lnTo>
                    <a:lnTo>
                      <a:pt x="54" y="42"/>
                    </a:lnTo>
                    <a:lnTo>
                      <a:pt x="33" y="56"/>
                    </a:lnTo>
                    <a:lnTo>
                      <a:pt x="0" y="42"/>
                    </a:lnTo>
                    <a:lnTo>
                      <a:pt x="0" y="130"/>
                    </a:lnTo>
                    <a:lnTo>
                      <a:pt x="24" y="160"/>
                    </a:lnTo>
                    <a:lnTo>
                      <a:pt x="45" y="171"/>
                    </a:lnTo>
                    <a:lnTo>
                      <a:pt x="47" y="198"/>
                    </a:lnTo>
                    <a:lnTo>
                      <a:pt x="27" y="232"/>
                    </a:lnTo>
                    <a:lnTo>
                      <a:pt x="24" y="259"/>
                    </a:lnTo>
                    <a:lnTo>
                      <a:pt x="56" y="218"/>
                    </a:lnTo>
                    <a:lnTo>
                      <a:pt x="80" y="171"/>
                    </a:lnTo>
                    <a:lnTo>
                      <a:pt x="94" y="128"/>
                    </a:lnTo>
                    <a:lnTo>
                      <a:pt x="138" y="144"/>
                    </a:lnTo>
                    <a:lnTo>
                      <a:pt x="156" y="144"/>
                    </a:lnTo>
                    <a:lnTo>
                      <a:pt x="174" y="138"/>
                    </a:lnTo>
                    <a:lnTo>
                      <a:pt x="189" y="110"/>
                    </a:lnTo>
                    <a:lnTo>
                      <a:pt x="228" y="93"/>
                    </a:lnTo>
                    <a:lnTo>
                      <a:pt x="246" y="70"/>
                    </a:lnTo>
                    <a:lnTo>
                      <a:pt x="278" y="65"/>
                    </a:lnTo>
                    <a:lnTo>
                      <a:pt x="273" y="50"/>
                    </a:lnTo>
                    <a:lnTo>
                      <a:pt x="239" y="16"/>
                    </a:lnTo>
                    <a:lnTo>
                      <a:pt x="228" y="11"/>
                    </a:lnTo>
                    <a:lnTo>
                      <a:pt x="228" y="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8" name="Freeform 187"/>
              <p:cNvSpPr>
                <a:spLocks noChangeAspect="1"/>
              </p:cNvSpPr>
              <p:nvPr/>
            </p:nvSpPr>
            <p:spPr bwMode="gray">
              <a:xfrm>
                <a:off x="3070" y="2029"/>
                <a:ext cx="32" cy="24"/>
              </a:xfrm>
              <a:custGeom>
                <a:avLst/>
                <a:gdLst/>
                <a:ahLst/>
                <a:cxnLst>
                  <a:cxn ang="0">
                    <a:pos x="64" y="55"/>
                  </a:cxn>
                  <a:cxn ang="0">
                    <a:pos x="14" y="59"/>
                  </a:cxn>
                  <a:cxn ang="0">
                    <a:pos x="0" y="74"/>
                  </a:cxn>
                  <a:cxn ang="0">
                    <a:pos x="14" y="82"/>
                  </a:cxn>
                  <a:cxn ang="0">
                    <a:pos x="47" y="82"/>
                  </a:cxn>
                  <a:cxn ang="0">
                    <a:pos x="66" y="110"/>
                  </a:cxn>
                  <a:cxn ang="0">
                    <a:pos x="78" y="147"/>
                  </a:cxn>
                  <a:cxn ang="0">
                    <a:pos x="105" y="145"/>
                  </a:cxn>
                  <a:cxn ang="0">
                    <a:pos x="121" y="110"/>
                  </a:cxn>
                  <a:cxn ang="0">
                    <a:pos x="189" y="88"/>
                  </a:cxn>
                  <a:cxn ang="0">
                    <a:pos x="189" y="52"/>
                  </a:cxn>
                  <a:cxn ang="0">
                    <a:pos x="168" y="32"/>
                  </a:cxn>
                  <a:cxn ang="0">
                    <a:pos x="146" y="23"/>
                  </a:cxn>
                  <a:cxn ang="0">
                    <a:pos x="125" y="4"/>
                  </a:cxn>
                  <a:cxn ang="0">
                    <a:pos x="105" y="0"/>
                  </a:cxn>
                  <a:cxn ang="0">
                    <a:pos x="85" y="39"/>
                  </a:cxn>
                  <a:cxn ang="0">
                    <a:pos x="64" y="55"/>
                  </a:cxn>
                </a:cxnLst>
                <a:rect l="0" t="0" r="r" b="b"/>
                <a:pathLst>
                  <a:path w="189" h="147">
                    <a:moveTo>
                      <a:pt x="64" y="55"/>
                    </a:moveTo>
                    <a:lnTo>
                      <a:pt x="14" y="59"/>
                    </a:lnTo>
                    <a:lnTo>
                      <a:pt x="0" y="74"/>
                    </a:lnTo>
                    <a:lnTo>
                      <a:pt x="14" y="82"/>
                    </a:lnTo>
                    <a:lnTo>
                      <a:pt x="47" y="82"/>
                    </a:lnTo>
                    <a:lnTo>
                      <a:pt x="66" y="110"/>
                    </a:lnTo>
                    <a:lnTo>
                      <a:pt x="78" y="147"/>
                    </a:lnTo>
                    <a:lnTo>
                      <a:pt x="105" y="145"/>
                    </a:lnTo>
                    <a:lnTo>
                      <a:pt x="121" y="110"/>
                    </a:lnTo>
                    <a:lnTo>
                      <a:pt x="189" y="88"/>
                    </a:lnTo>
                    <a:lnTo>
                      <a:pt x="189" y="52"/>
                    </a:lnTo>
                    <a:lnTo>
                      <a:pt x="168" y="32"/>
                    </a:lnTo>
                    <a:lnTo>
                      <a:pt x="146" y="23"/>
                    </a:lnTo>
                    <a:lnTo>
                      <a:pt x="125" y="4"/>
                    </a:lnTo>
                    <a:lnTo>
                      <a:pt x="105" y="0"/>
                    </a:lnTo>
                    <a:lnTo>
                      <a:pt x="85" y="39"/>
                    </a:lnTo>
                    <a:lnTo>
                      <a:pt x="64" y="5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9" name="Freeform 188"/>
              <p:cNvSpPr>
                <a:spLocks noChangeAspect="1"/>
              </p:cNvSpPr>
              <p:nvPr/>
            </p:nvSpPr>
            <p:spPr bwMode="gray">
              <a:xfrm>
                <a:off x="3118" y="1990"/>
                <a:ext cx="166" cy="137"/>
              </a:xfrm>
              <a:custGeom>
                <a:avLst/>
                <a:gdLst/>
                <a:ahLst/>
                <a:cxnLst>
                  <a:cxn ang="0">
                    <a:pos x="461" y="0"/>
                  </a:cxn>
                  <a:cxn ang="0">
                    <a:pos x="521" y="21"/>
                  </a:cxn>
                  <a:cxn ang="0">
                    <a:pos x="596" y="45"/>
                  </a:cxn>
                  <a:cxn ang="0">
                    <a:pos x="686" y="79"/>
                  </a:cxn>
                  <a:cxn ang="0">
                    <a:pos x="893" y="97"/>
                  </a:cxn>
                  <a:cxn ang="0">
                    <a:pos x="944" y="53"/>
                  </a:cxn>
                  <a:cxn ang="0">
                    <a:pos x="990" y="83"/>
                  </a:cxn>
                  <a:cxn ang="0">
                    <a:pos x="986" y="142"/>
                  </a:cxn>
                  <a:cxn ang="0">
                    <a:pos x="913" y="238"/>
                  </a:cxn>
                  <a:cxn ang="0">
                    <a:pos x="903" y="341"/>
                  </a:cxn>
                  <a:cxn ang="0">
                    <a:pos x="898" y="431"/>
                  </a:cxn>
                  <a:cxn ang="0">
                    <a:pos x="908" y="473"/>
                  </a:cxn>
                  <a:cxn ang="0">
                    <a:pos x="866" y="532"/>
                  </a:cxn>
                  <a:cxn ang="0">
                    <a:pos x="838" y="573"/>
                  </a:cxn>
                  <a:cxn ang="0">
                    <a:pos x="883" y="604"/>
                  </a:cxn>
                  <a:cxn ang="0">
                    <a:pos x="974" y="666"/>
                  </a:cxn>
                  <a:cxn ang="0">
                    <a:pos x="933" y="722"/>
                  </a:cxn>
                  <a:cxn ang="0">
                    <a:pos x="870" y="654"/>
                  </a:cxn>
                  <a:cxn ang="0">
                    <a:pos x="854" y="736"/>
                  </a:cxn>
                  <a:cxn ang="0">
                    <a:pos x="837" y="822"/>
                  </a:cxn>
                  <a:cxn ang="0">
                    <a:pos x="772" y="801"/>
                  </a:cxn>
                  <a:cxn ang="0">
                    <a:pos x="684" y="822"/>
                  </a:cxn>
                  <a:cxn ang="0">
                    <a:pos x="573" y="747"/>
                  </a:cxn>
                  <a:cxn ang="0">
                    <a:pos x="496" y="691"/>
                  </a:cxn>
                  <a:cxn ang="0">
                    <a:pos x="387" y="639"/>
                  </a:cxn>
                  <a:cxn ang="0">
                    <a:pos x="242" y="690"/>
                  </a:cxn>
                  <a:cxn ang="0">
                    <a:pos x="190" y="717"/>
                  </a:cxn>
                  <a:cxn ang="0">
                    <a:pos x="212" y="577"/>
                  </a:cxn>
                  <a:cxn ang="0">
                    <a:pos x="223" y="517"/>
                  </a:cxn>
                  <a:cxn ang="0">
                    <a:pos x="157" y="539"/>
                  </a:cxn>
                  <a:cxn ang="0">
                    <a:pos x="106" y="525"/>
                  </a:cxn>
                  <a:cxn ang="0">
                    <a:pos x="57" y="519"/>
                  </a:cxn>
                  <a:cxn ang="0">
                    <a:pos x="18" y="445"/>
                  </a:cxn>
                  <a:cxn ang="0">
                    <a:pos x="27" y="370"/>
                  </a:cxn>
                  <a:cxn ang="0">
                    <a:pos x="61" y="349"/>
                  </a:cxn>
                  <a:cxn ang="0">
                    <a:pos x="14" y="293"/>
                  </a:cxn>
                  <a:cxn ang="0">
                    <a:pos x="16" y="265"/>
                  </a:cxn>
                  <a:cxn ang="0">
                    <a:pos x="14" y="185"/>
                  </a:cxn>
                  <a:cxn ang="0">
                    <a:pos x="131" y="140"/>
                  </a:cxn>
                  <a:cxn ang="0">
                    <a:pos x="147" y="111"/>
                  </a:cxn>
                  <a:cxn ang="0">
                    <a:pos x="203" y="79"/>
                  </a:cxn>
                  <a:cxn ang="0">
                    <a:pos x="287" y="45"/>
                  </a:cxn>
                  <a:cxn ang="0">
                    <a:pos x="402" y="61"/>
                  </a:cxn>
                  <a:cxn ang="0">
                    <a:pos x="418" y="21"/>
                  </a:cxn>
                </a:cxnLst>
                <a:rect l="0" t="0" r="r" b="b"/>
                <a:pathLst>
                  <a:path w="999" h="822">
                    <a:moveTo>
                      <a:pt x="451" y="21"/>
                    </a:moveTo>
                    <a:lnTo>
                      <a:pt x="461" y="0"/>
                    </a:lnTo>
                    <a:lnTo>
                      <a:pt x="489" y="32"/>
                    </a:lnTo>
                    <a:lnTo>
                      <a:pt x="521" y="21"/>
                    </a:lnTo>
                    <a:lnTo>
                      <a:pt x="549" y="26"/>
                    </a:lnTo>
                    <a:lnTo>
                      <a:pt x="596" y="45"/>
                    </a:lnTo>
                    <a:lnTo>
                      <a:pt x="668" y="56"/>
                    </a:lnTo>
                    <a:lnTo>
                      <a:pt x="686" y="79"/>
                    </a:lnTo>
                    <a:lnTo>
                      <a:pt x="731" y="94"/>
                    </a:lnTo>
                    <a:lnTo>
                      <a:pt x="893" y="97"/>
                    </a:lnTo>
                    <a:lnTo>
                      <a:pt x="935" y="82"/>
                    </a:lnTo>
                    <a:lnTo>
                      <a:pt x="944" y="53"/>
                    </a:lnTo>
                    <a:lnTo>
                      <a:pt x="970" y="58"/>
                    </a:lnTo>
                    <a:lnTo>
                      <a:pt x="990" y="83"/>
                    </a:lnTo>
                    <a:lnTo>
                      <a:pt x="999" y="113"/>
                    </a:lnTo>
                    <a:lnTo>
                      <a:pt x="986" y="142"/>
                    </a:lnTo>
                    <a:lnTo>
                      <a:pt x="944" y="184"/>
                    </a:lnTo>
                    <a:lnTo>
                      <a:pt x="913" y="238"/>
                    </a:lnTo>
                    <a:lnTo>
                      <a:pt x="888" y="290"/>
                    </a:lnTo>
                    <a:lnTo>
                      <a:pt x="903" y="341"/>
                    </a:lnTo>
                    <a:lnTo>
                      <a:pt x="892" y="407"/>
                    </a:lnTo>
                    <a:lnTo>
                      <a:pt x="898" y="431"/>
                    </a:lnTo>
                    <a:lnTo>
                      <a:pt x="908" y="450"/>
                    </a:lnTo>
                    <a:lnTo>
                      <a:pt x="908" y="473"/>
                    </a:lnTo>
                    <a:lnTo>
                      <a:pt x="898" y="500"/>
                    </a:lnTo>
                    <a:lnTo>
                      <a:pt x="866" y="532"/>
                    </a:lnTo>
                    <a:lnTo>
                      <a:pt x="847" y="546"/>
                    </a:lnTo>
                    <a:lnTo>
                      <a:pt x="838" y="573"/>
                    </a:lnTo>
                    <a:lnTo>
                      <a:pt x="850" y="602"/>
                    </a:lnTo>
                    <a:lnTo>
                      <a:pt x="883" y="604"/>
                    </a:lnTo>
                    <a:lnTo>
                      <a:pt x="935" y="600"/>
                    </a:lnTo>
                    <a:lnTo>
                      <a:pt x="974" y="666"/>
                    </a:lnTo>
                    <a:lnTo>
                      <a:pt x="970" y="722"/>
                    </a:lnTo>
                    <a:lnTo>
                      <a:pt x="933" y="722"/>
                    </a:lnTo>
                    <a:lnTo>
                      <a:pt x="900" y="681"/>
                    </a:lnTo>
                    <a:lnTo>
                      <a:pt x="870" y="654"/>
                    </a:lnTo>
                    <a:lnTo>
                      <a:pt x="872" y="709"/>
                    </a:lnTo>
                    <a:lnTo>
                      <a:pt x="854" y="736"/>
                    </a:lnTo>
                    <a:lnTo>
                      <a:pt x="831" y="792"/>
                    </a:lnTo>
                    <a:lnTo>
                      <a:pt x="837" y="822"/>
                    </a:lnTo>
                    <a:lnTo>
                      <a:pt x="834" y="819"/>
                    </a:lnTo>
                    <a:lnTo>
                      <a:pt x="772" y="801"/>
                    </a:lnTo>
                    <a:lnTo>
                      <a:pt x="712" y="808"/>
                    </a:lnTo>
                    <a:lnTo>
                      <a:pt x="684" y="822"/>
                    </a:lnTo>
                    <a:lnTo>
                      <a:pt x="654" y="820"/>
                    </a:lnTo>
                    <a:lnTo>
                      <a:pt x="573" y="747"/>
                    </a:lnTo>
                    <a:lnTo>
                      <a:pt x="554" y="713"/>
                    </a:lnTo>
                    <a:lnTo>
                      <a:pt x="496" y="691"/>
                    </a:lnTo>
                    <a:lnTo>
                      <a:pt x="450" y="653"/>
                    </a:lnTo>
                    <a:lnTo>
                      <a:pt x="387" y="639"/>
                    </a:lnTo>
                    <a:lnTo>
                      <a:pt x="291" y="653"/>
                    </a:lnTo>
                    <a:lnTo>
                      <a:pt x="242" y="690"/>
                    </a:lnTo>
                    <a:lnTo>
                      <a:pt x="212" y="695"/>
                    </a:lnTo>
                    <a:lnTo>
                      <a:pt x="190" y="717"/>
                    </a:lnTo>
                    <a:lnTo>
                      <a:pt x="201" y="672"/>
                    </a:lnTo>
                    <a:lnTo>
                      <a:pt x="212" y="577"/>
                    </a:lnTo>
                    <a:lnTo>
                      <a:pt x="225" y="537"/>
                    </a:lnTo>
                    <a:lnTo>
                      <a:pt x="223" y="517"/>
                    </a:lnTo>
                    <a:lnTo>
                      <a:pt x="170" y="510"/>
                    </a:lnTo>
                    <a:lnTo>
                      <a:pt x="157" y="539"/>
                    </a:lnTo>
                    <a:lnTo>
                      <a:pt x="129" y="558"/>
                    </a:lnTo>
                    <a:lnTo>
                      <a:pt x="106" y="525"/>
                    </a:lnTo>
                    <a:lnTo>
                      <a:pt x="84" y="527"/>
                    </a:lnTo>
                    <a:lnTo>
                      <a:pt x="57" y="519"/>
                    </a:lnTo>
                    <a:lnTo>
                      <a:pt x="41" y="475"/>
                    </a:lnTo>
                    <a:lnTo>
                      <a:pt x="18" y="445"/>
                    </a:lnTo>
                    <a:lnTo>
                      <a:pt x="14" y="406"/>
                    </a:lnTo>
                    <a:lnTo>
                      <a:pt x="27" y="370"/>
                    </a:lnTo>
                    <a:lnTo>
                      <a:pt x="67" y="363"/>
                    </a:lnTo>
                    <a:lnTo>
                      <a:pt x="61" y="349"/>
                    </a:lnTo>
                    <a:lnTo>
                      <a:pt x="9" y="342"/>
                    </a:lnTo>
                    <a:lnTo>
                      <a:pt x="14" y="293"/>
                    </a:lnTo>
                    <a:lnTo>
                      <a:pt x="23" y="281"/>
                    </a:lnTo>
                    <a:lnTo>
                      <a:pt x="16" y="265"/>
                    </a:lnTo>
                    <a:lnTo>
                      <a:pt x="0" y="261"/>
                    </a:lnTo>
                    <a:lnTo>
                      <a:pt x="14" y="185"/>
                    </a:lnTo>
                    <a:lnTo>
                      <a:pt x="29" y="169"/>
                    </a:lnTo>
                    <a:lnTo>
                      <a:pt x="131" y="140"/>
                    </a:lnTo>
                    <a:lnTo>
                      <a:pt x="133" y="124"/>
                    </a:lnTo>
                    <a:lnTo>
                      <a:pt x="147" y="111"/>
                    </a:lnTo>
                    <a:lnTo>
                      <a:pt x="178" y="102"/>
                    </a:lnTo>
                    <a:lnTo>
                      <a:pt x="203" y="79"/>
                    </a:lnTo>
                    <a:lnTo>
                      <a:pt x="277" y="82"/>
                    </a:lnTo>
                    <a:lnTo>
                      <a:pt x="287" y="45"/>
                    </a:lnTo>
                    <a:lnTo>
                      <a:pt x="325" y="68"/>
                    </a:lnTo>
                    <a:lnTo>
                      <a:pt x="402" y="61"/>
                    </a:lnTo>
                    <a:lnTo>
                      <a:pt x="422" y="45"/>
                    </a:lnTo>
                    <a:lnTo>
                      <a:pt x="418" y="21"/>
                    </a:lnTo>
                    <a:lnTo>
                      <a:pt x="451" y="2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89" name="Group 189"/>
            <p:cNvGrpSpPr>
              <a:grpSpLocks noChangeAspect="1"/>
            </p:cNvGrpSpPr>
            <p:nvPr/>
          </p:nvGrpSpPr>
          <p:grpSpPr bwMode="gray">
            <a:xfrm>
              <a:off x="6544752" y="1390900"/>
              <a:ext cx="1303849" cy="1854511"/>
              <a:chOff x="2987" y="1160"/>
              <a:chExt cx="1289" cy="1832"/>
            </a:xfrm>
            <a:grpFill/>
          </p:grpSpPr>
          <p:sp>
            <p:nvSpPr>
              <p:cNvPr id="234" name="Freeform 190"/>
              <p:cNvSpPr>
                <a:spLocks noChangeAspect="1"/>
              </p:cNvSpPr>
              <p:nvPr/>
            </p:nvSpPr>
            <p:spPr bwMode="gray">
              <a:xfrm>
                <a:off x="3963" y="1202"/>
                <a:ext cx="73" cy="78"/>
              </a:xfrm>
              <a:custGeom>
                <a:avLst/>
                <a:gdLst/>
                <a:ahLst/>
                <a:cxnLst>
                  <a:cxn ang="0">
                    <a:pos x="100" y="32"/>
                  </a:cxn>
                  <a:cxn ang="0">
                    <a:pos x="113" y="15"/>
                  </a:cxn>
                  <a:cxn ang="0">
                    <a:pos x="127" y="14"/>
                  </a:cxn>
                  <a:cxn ang="0">
                    <a:pos x="146" y="28"/>
                  </a:cxn>
                  <a:cxn ang="0">
                    <a:pos x="187" y="0"/>
                  </a:cxn>
                  <a:cxn ang="0">
                    <a:pos x="205" y="0"/>
                  </a:cxn>
                  <a:cxn ang="0">
                    <a:pos x="354" y="138"/>
                  </a:cxn>
                  <a:cxn ang="0">
                    <a:pos x="378" y="192"/>
                  </a:cxn>
                  <a:cxn ang="0">
                    <a:pos x="393" y="196"/>
                  </a:cxn>
                  <a:cxn ang="0">
                    <a:pos x="393" y="128"/>
                  </a:cxn>
                  <a:cxn ang="0">
                    <a:pos x="412" y="182"/>
                  </a:cxn>
                  <a:cxn ang="0">
                    <a:pos x="439" y="241"/>
                  </a:cxn>
                  <a:cxn ang="0">
                    <a:pos x="432" y="291"/>
                  </a:cxn>
                  <a:cxn ang="0">
                    <a:pos x="407" y="237"/>
                  </a:cxn>
                  <a:cxn ang="0">
                    <a:pos x="364" y="284"/>
                  </a:cxn>
                  <a:cxn ang="0">
                    <a:pos x="290" y="391"/>
                  </a:cxn>
                  <a:cxn ang="0">
                    <a:pos x="238" y="421"/>
                  </a:cxn>
                  <a:cxn ang="0">
                    <a:pos x="208" y="421"/>
                  </a:cxn>
                  <a:cxn ang="0">
                    <a:pos x="173" y="461"/>
                  </a:cxn>
                  <a:cxn ang="0">
                    <a:pos x="135" y="468"/>
                  </a:cxn>
                  <a:cxn ang="0">
                    <a:pos x="117" y="439"/>
                  </a:cxn>
                  <a:cxn ang="0">
                    <a:pos x="105" y="469"/>
                  </a:cxn>
                  <a:cxn ang="0">
                    <a:pos x="76" y="441"/>
                  </a:cxn>
                  <a:cxn ang="0">
                    <a:pos x="49" y="393"/>
                  </a:cxn>
                  <a:cxn ang="0">
                    <a:pos x="27" y="391"/>
                  </a:cxn>
                  <a:cxn ang="0">
                    <a:pos x="22" y="441"/>
                  </a:cxn>
                  <a:cxn ang="0">
                    <a:pos x="33" y="468"/>
                  </a:cxn>
                  <a:cxn ang="0">
                    <a:pos x="10" y="428"/>
                  </a:cxn>
                  <a:cxn ang="0">
                    <a:pos x="0" y="386"/>
                  </a:cxn>
                  <a:cxn ang="0">
                    <a:pos x="10" y="338"/>
                  </a:cxn>
                  <a:cxn ang="0">
                    <a:pos x="15" y="207"/>
                  </a:cxn>
                  <a:cxn ang="0">
                    <a:pos x="29" y="153"/>
                  </a:cxn>
                  <a:cxn ang="0">
                    <a:pos x="76" y="63"/>
                  </a:cxn>
                  <a:cxn ang="0">
                    <a:pos x="100" y="32"/>
                  </a:cxn>
                </a:cxnLst>
                <a:rect l="0" t="0" r="r" b="b"/>
                <a:pathLst>
                  <a:path w="439" h="469">
                    <a:moveTo>
                      <a:pt x="100" y="32"/>
                    </a:moveTo>
                    <a:lnTo>
                      <a:pt x="113" y="15"/>
                    </a:lnTo>
                    <a:lnTo>
                      <a:pt x="127" y="14"/>
                    </a:lnTo>
                    <a:lnTo>
                      <a:pt x="146" y="28"/>
                    </a:lnTo>
                    <a:lnTo>
                      <a:pt x="187" y="0"/>
                    </a:lnTo>
                    <a:lnTo>
                      <a:pt x="205" y="0"/>
                    </a:lnTo>
                    <a:lnTo>
                      <a:pt x="354" y="138"/>
                    </a:lnTo>
                    <a:lnTo>
                      <a:pt x="378" y="192"/>
                    </a:lnTo>
                    <a:lnTo>
                      <a:pt x="393" y="196"/>
                    </a:lnTo>
                    <a:lnTo>
                      <a:pt x="393" y="128"/>
                    </a:lnTo>
                    <a:lnTo>
                      <a:pt x="412" y="182"/>
                    </a:lnTo>
                    <a:lnTo>
                      <a:pt x="439" y="241"/>
                    </a:lnTo>
                    <a:lnTo>
                      <a:pt x="432" y="291"/>
                    </a:lnTo>
                    <a:lnTo>
                      <a:pt x="407" y="237"/>
                    </a:lnTo>
                    <a:lnTo>
                      <a:pt x="364" y="284"/>
                    </a:lnTo>
                    <a:lnTo>
                      <a:pt x="290" y="391"/>
                    </a:lnTo>
                    <a:lnTo>
                      <a:pt x="238" y="421"/>
                    </a:lnTo>
                    <a:lnTo>
                      <a:pt x="208" y="421"/>
                    </a:lnTo>
                    <a:lnTo>
                      <a:pt x="173" y="461"/>
                    </a:lnTo>
                    <a:lnTo>
                      <a:pt x="135" y="468"/>
                    </a:lnTo>
                    <a:lnTo>
                      <a:pt x="117" y="439"/>
                    </a:lnTo>
                    <a:lnTo>
                      <a:pt x="105" y="469"/>
                    </a:lnTo>
                    <a:lnTo>
                      <a:pt x="76" y="441"/>
                    </a:lnTo>
                    <a:lnTo>
                      <a:pt x="49" y="393"/>
                    </a:lnTo>
                    <a:lnTo>
                      <a:pt x="27" y="391"/>
                    </a:lnTo>
                    <a:lnTo>
                      <a:pt x="22" y="441"/>
                    </a:lnTo>
                    <a:lnTo>
                      <a:pt x="33" y="468"/>
                    </a:lnTo>
                    <a:lnTo>
                      <a:pt x="10" y="428"/>
                    </a:lnTo>
                    <a:lnTo>
                      <a:pt x="0" y="386"/>
                    </a:lnTo>
                    <a:lnTo>
                      <a:pt x="10" y="338"/>
                    </a:lnTo>
                    <a:lnTo>
                      <a:pt x="15" y="207"/>
                    </a:lnTo>
                    <a:lnTo>
                      <a:pt x="29" y="153"/>
                    </a:lnTo>
                    <a:lnTo>
                      <a:pt x="76" y="63"/>
                    </a:lnTo>
                    <a:lnTo>
                      <a:pt x="100" y="3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5" name="Freeform 191"/>
              <p:cNvSpPr>
                <a:spLocks noChangeAspect="1"/>
              </p:cNvSpPr>
              <p:nvPr/>
            </p:nvSpPr>
            <p:spPr bwMode="gray">
              <a:xfrm>
                <a:off x="2987" y="2243"/>
                <a:ext cx="112" cy="84"/>
              </a:xfrm>
              <a:custGeom>
                <a:avLst/>
                <a:gdLst/>
                <a:ahLst/>
                <a:cxnLst>
                  <a:cxn ang="0">
                    <a:pos x="0" y="442"/>
                  </a:cxn>
                  <a:cxn ang="0">
                    <a:pos x="7" y="430"/>
                  </a:cxn>
                  <a:cxn ang="0">
                    <a:pos x="43" y="401"/>
                  </a:cxn>
                  <a:cxn ang="0">
                    <a:pos x="55" y="383"/>
                  </a:cxn>
                  <a:cxn ang="0">
                    <a:pos x="73" y="330"/>
                  </a:cxn>
                  <a:cxn ang="0">
                    <a:pos x="75" y="285"/>
                  </a:cxn>
                  <a:cxn ang="0">
                    <a:pos x="93" y="265"/>
                  </a:cxn>
                  <a:cxn ang="0">
                    <a:pos x="172" y="260"/>
                  </a:cxn>
                  <a:cxn ang="0">
                    <a:pos x="203" y="238"/>
                  </a:cxn>
                  <a:cxn ang="0">
                    <a:pos x="251" y="183"/>
                  </a:cxn>
                  <a:cxn ang="0">
                    <a:pos x="287" y="123"/>
                  </a:cxn>
                  <a:cxn ang="0">
                    <a:pos x="305" y="56"/>
                  </a:cxn>
                  <a:cxn ang="0">
                    <a:pos x="312" y="0"/>
                  </a:cxn>
                  <a:cxn ang="0">
                    <a:pos x="296" y="105"/>
                  </a:cxn>
                  <a:cxn ang="0">
                    <a:pos x="265" y="172"/>
                  </a:cxn>
                  <a:cxn ang="0">
                    <a:pos x="242" y="207"/>
                  </a:cxn>
                  <a:cxn ang="0">
                    <a:pos x="212" y="240"/>
                  </a:cxn>
                  <a:cxn ang="0">
                    <a:pos x="226" y="269"/>
                  </a:cxn>
                  <a:cxn ang="0">
                    <a:pos x="251" y="265"/>
                  </a:cxn>
                  <a:cxn ang="0">
                    <a:pos x="283" y="281"/>
                  </a:cxn>
                  <a:cxn ang="0">
                    <a:pos x="325" y="281"/>
                  </a:cxn>
                  <a:cxn ang="0">
                    <a:pos x="332" y="248"/>
                  </a:cxn>
                  <a:cxn ang="0">
                    <a:pos x="332" y="188"/>
                  </a:cxn>
                  <a:cxn ang="0">
                    <a:pos x="345" y="170"/>
                  </a:cxn>
                  <a:cxn ang="0">
                    <a:pos x="347" y="153"/>
                  </a:cxn>
                  <a:cxn ang="0">
                    <a:pos x="385" y="144"/>
                  </a:cxn>
                  <a:cxn ang="0">
                    <a:pos x="406" y="164"/>
                  </a:cxn>
                  <a:cxn ang="0">
                    <a:pos x="435" y="173"/>
                  </a:cxn>
                  <a:cxn ang="0">
                    <a:pos x="458" y="192"/>
                  </a:cxn>
                  <a:cxn ang="0">
                    <a:pos x="486" y="202"/>
                  </a:cxn>
                  <a:cxn ang="0">
                    <a:pos x="547" y="213"/>
                  </a:cxn>
                  <a:cxn ang="0">
                    <a:pos x="608" y="207"/>
                  </a:cxn>
                  <a:cxn ang="0">
                    <a:pos x="632" y="224"/>
                  </a:cxn>
                  <a:cxn ang="0">
                    <a:pos x="673" y="308"/>
                  </a:cxn>
                  <a:cxn ang="0">
                    <a:pos x="651" y="364"/>
                  </a:cxn>
                  <a:cxn ang="0">
                    <a:pos x="651" y="427"/>
                  </a:cxn>
                  <a:cxn ang="0">
                    <a:pos x="659" y="465"/>
                  </a:cxn>
                  <a:cxn ang="0">
                    <a:pos x="573" y="477"/>
                  </a:cxn>
                  <a:cxn ang="0">
                    <a:pos x="472" y="499"/>
                  </a:cxn>
                  <a:cxn ang="0">
                    <a:pos x="292" y="501"/>
                  </a:cxn>
                  <a:cxn ang="0">
                    <a:pos x="52" y="461"/>
                  </a:cxn>
                  <a:cxn ang="0">
                    <a:pos x="0" y="442"/>
                  </a:cxn>
                </a:cxnLst>
                <a:rect l="0" t="0" r="r" b="b"/>
                <a:pathLst>
                  <a:path w="673" h="501">
                    <a:moveTo>
                      <a:pt x="0" y="442"/>
                    </a:moveTo>
                    <a:lnTo>
                      <a:pt x="7" y="430"/>
                    </a:lnTo>
                    <a:lnTo>
                      <a:pt x="43" y="401"/>
                    </a:lnTo>
                    <a:lnTo>
                      <a:pt x="55" y="383"/>
                    </a:lnTo>
                    <a:lnTo>
                      <a:pt x="73" y="330"/>
                    </a:lnTo>
                    <a:lnTo>
                      <a:pt x="75" y="285"/>
                    </a:lnTo>
                    <a:lnTo>
                      <a:pt x="93" y="265"/>
                    </a:lnTo>
                    <a:lnTo>
                      <a:pt x="172" y="260"/>
                    </a:lnTo>
                    <a:lnTo>
                      <a:pt x="203" y="238"/>
                    </a:lnTo>
                    <a:lnTo>
                      <a:pt x="251" y="183"/>
                    </a:lnTo>
                    <a:lnTo>
                      <a:pt x="287" y="123"/>
                    </a:lnTo>
                    <a:lnTo>
                      <a:pt x="305" y="56"/>
                    </a:lnTo>
                    <a:lnTo>
                      <a:pt x="312" y="0"/>
                    </a:lnTo>
                    <a:lnTo>
                      <a:pt x="296" y="105"/>
                    </a:lnTo>
                    <a:lnTo>
                      <a:pt x="265" y="172"/>
                    </a:lnTo>
                    <a:lnTo>
                      <a:pt x="242" y="207"/>
                    </a:lnTo>
                    <a:lnTo>
                      <a:pt x="212" y="240"/>
                    </a:lnTo>
                    <a:lnTo>
                      <a:pt x="226" y="269"/>
                    </a:lnTo>
                    <a:lnTo>
                      <a:pt x="251" y="265"/>
                    </a:lnTo>
                    <a:lnTo>
                      <a:pt x="283" y="281"/>
                    </a:lnTo>
                    <a:lnTo>
                      <a:pt x="325" y="281"/>
                    </a:lnTo>
                    <a:lnTo>
                      <a:pt x="332" y="248"/>
                    </a:lnTo>
                    <a:lnTo>
                      <a:pt x="332" y="188"/>
                    </a:lnTo>
                    <a:lnTo>
                      <a:pt x="345" y="170"/>
                    </a:lnTo>
                    <a:lnTo>
                      <a:pt x="347" y="153"/>
                    </a:lnTo>
                    <a:lnTo>
                      <a:pt x="385" y="144"/>
                    </a:lnTo>
                    <a:lnTo>
                      <a:pt x="406" y="164"/>
                    </a:lnTo>
                    <a:lnTo>
                      <a:pt x="435" y="173"/>
                    </a:lnTo>
                    <a:lnTo>
                      <a:pt x="458" y="192"/>
                    </a:lnTo>
                    <a:lnTo>
                      <a:pt x="486" y="202"/>
                    </a:lnTo>
                    <a:lnTo>
                      <a:pt x="547" y="213"/>
                    </a:lnTo>
                    <a:lnTo>
                      <a:pt x="608" y="207"/>
                    </a:lnTo>
                    <a:lnTo>
                      <a:pt x="632" y="224"/>
                    </a:lnTo>
                    <a:lnTo>
                      <a:pt x="673" y="308"/>
                    </a:lnTo>
                    <a:lnTo>
                      <a:pt x="651" y="364"/>
                    </a:lnTo>
                    <a:lnTo>
                      <a:pt x="651" y="427"/>
                    </a:lnTo>
                    <a:lnTo>
                      <a:pt x="659" y="465"/>
                    </a:lnTo>
                    <a:lnTo>
                      <a:pt x="573" y="477"/>
                    </a:lnTo>
                    <a:lnTo>
                      <a:pt x="472" y="499"/>
                    </a:lnTo>
                    <a:lnTo>
                      <a:pt x="292" y="501"/>
                    </a:lnTo>
                    <a:lnTo>
                      <a:pt x="52" y="461"/>
                    </a:lnTo>
                    <a:lnTo>
                      <a:pt x="0" y="44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6" name="Freeform 192"/>
              <p:cNvSpPr>
                <a:spLocks noChangeAspect="1"/>
              </p:cNvSpPr>
              <p:nvPr/>
            </p:nvSpPr>
            <p:spPr bwMode="gray">
              <a:xfrm>
                <a:off x="3256" y="1160"/>
                <a:ext cx="1020" cy="1832"/>
              </a:xfrm>
              <a:custGeom>
                <a:avLst/>
                <a:gdLst/>
                <a:ahLst/>
                <a:cxnLst>
                  <a:cxn ang="0">
                    <a:pos x="5518" y="949"/>
                  </a:cxn>
                  <a:cxn ang="0">
                    <a:pos x="5509" y="579"/>
                  </a:cxn>
                  <a:cxn ang="0">
                    <a:pos x="5198" y="718"/>
                  </a:cxn>
                  <a:cxn ang="0">
                    <a:pos x="4807" y="916"/>
                  </a:cxn>
                  <a:cxn ang="0">
                    <a:pos x="4127" y="1676"/>
                  </a:cxn>
                  <a:cxn ang="0">
                    <a:pos x="3592" y="1352"/>
                  </a:cxn>
                  <a:cxn ang="0">
                    <a:pos x="3564" y="812"/>
                  </a:cxn>
                  <a:cxn ang="0">
                    <a:pos x="3431" y="1552"/>
                  </a:cxn>
                  <a:cxn ang="0">
                    <a:pos x="3274" y="2118"/>
                  </a:cxn>
                  <a:cxn ang="0">
                    <a:pos x="2673" y="2243"/>
                  </a:cxn>
                  <a:cxn ang="0">
                    <a:pos x="2558" y="2825"/>
                  </a:cxn>
                  <a:cxn ang="0">
                    <a:pos x="2052" y="2600"/>
                  </a:cxn>
                  <a:cxn ang="0">
                    <a:pos x="2146" y="3138"/>
                  </a:cxn>
                  <a:cxn ang="0">
                    <a:pos x="1552" y="2923"/>
                  </a:cxn>
                  <a:cxn ang="0">
                    <a:pos x="1476" y="2179"/>
                  </a:cxn>
                  <a:cxn ang="0">
                    <a:pos x="988" y="1620"/>
                  </a:cxn>
                  <a:cxn ang="0">
                    <a:pos x="1421" y="1775"/>
                  </a:cxn>
                  <a:cxn ang="0">
                    <a:pos x="2377" y="2085"/>
                  </a:cxn>
                  <a:cxn ang="0">
                    <a:pos x="2701" y="1222"/>
                  </a:cxn>
                  <a:cxn ang="0">
                    <a:pos x="2359" y="959"/>
                  </a:cxn>
                  <a:cxn ang="0">
                    <a:pos x="1604" y="433"/>
                  </a:cxn>
                  <a:cxn ang="0">
                    <a:pos x="1092" y="319"/>
                  </a:cxn>
                  <a:cxn ang="0">
                    <a:pos x="1114" y="214"/>
                  </a:cxn>
                  <a:cxn ang="0">
                    <a:pos x="862" y="169"/>
                  </a:cxn>
                  <a:cxn ang="0">
                    <a:pos x="382" y="453"/>
                  </a:cxn>
                  <a:cxn ang="0">
                    <a:pos x="474" y="1184"/>
                  </a:cxn>
                  <a:cxn ang="0">
                    <a:pos x="493" y="2430"/>
                  </a:cxn>
                  <a:cxn ang="0">
                    <a:pos x="595" y="3311"/>
                  </a:cxn>
                  <a:cxn ang="0">
                    <a:pos x="238" y="4542"/>
                  </a:cxn>
                  <a:cxn ang="0">
                    <a:pos x="510" y="4834"/>
                  </a:cxn>
                  <a:cxn ang="0">
                    <a:pos x="144" y="4953"/>
                  </a:cxn>
                  <a:cxn ang="0">
                    <a:pos x="77" y="5450"/>
                  </a:cxn>
                  <a:cxn ang="0">
                    <a:pos x="0" y="5769"/>
                  </a:cxn>
                  <a:cxn ang="0">
                    <a:pos x="180" y="6292"/>
                  </a:cxn>
                  <a:cxn ang="0">
                    <a:pos x="635" y="6447"/>
                  </a:cxn>
                  <a:cxn ang="0">
                    <a:pos x="769" y="6912"/>
                  </a:cxn>
                  <a:cxn ang="0">
                    <a:pos x="1077" y="7303"/>
                  </a:cxn>
                  <a:cxn ang="0">
                    <a:pos x="850" y="7566"/>
                  </a:cxn>
                  <a:cxn ang="0">
                    <a:pos x="1245" y="7667"/>
                  </a:cxn>
                  <a:cxn ang="0">
                    <a:pos x="1515" y="8029"/>
                  </a:cxn>
                  <a:cxn ang="0">
                    <a:pos x="1889" y="8318"/>
                  </a:cxn>
                  <a:cxn ang="0">
                    <a:pos x="2444" y="8491"/>
                  </a:cxn>
                  <a:cxn ang="0">
                    <a:pos x="2510" y="8850"/>
                  </a:cxn>
                  <a:cxn ang="0">
                    <a:pos x="2214" y="9248"/>
                  </a:cxn>
                  <a:cxn ang="0">
                    <a:pos x="2258" y="9413"/>
                  </a:cxn>
                  <a:cxn ang="0">
                    <a:pos x="2081" y="9756"/>
                  </a:cxn>
                  <a:cxn ang="0">
                    <a:pos x="2327" y="10159"/>
                  </a:cxn>
                  <a:cxn ang="0">
                    <a:pos x="3042" y="10427"/>
                  </a:cxn>
                  <a:cxn ang="0">
                    <a:pos x="3649" y="10608"/>
                  </a:cxn>
                  <a:cxn ang="0">
                    <a:pos x="4043" y="10952"/>
                  </a:cxn>
                  <a:cxn ang="0">
                    <a:pos x="4109" y="10476"/>
                  </a:cxn>
                  <a:cxn ang="0">
                    <a:pos x="4019" y="9916"/>
                  </a:cxn>
                  <a:cxn ang="0">
                    <a:pos x="4283" y="9676"/>
                  </a:cxn>
                  <a:cxn ang="0">
                    <a:pos x="4291" y="9204"/>
                  </a:cxn>
                  <a:cxn ang="0">
                    <a:pos x="3908" y="8914"/>
                  </a:cxn>
                  <a:cxn ang="0">
                    <a:pos x="4143" y="8307"/>
                  </a:cxn>
                  <a:cxn ang="0">
                    <a:pos x="4497" y="8064"/>
                  </a:cxn>
                  <a:cxn ang="0">
                    <a:pos x="4889" y="7932"/>
                  </a:cxn>
                  <a:cxn ang="0">
                    <a:pos x="5312" y="7918"/>
                  </a:cxn>
                  <a:cxn ang="0">
                    <a:pos x="5557" y="8117"/>
                  </a:cxn>
                  <a:cxn ang="0">
                    <a:pos x="5992" y="8117"/>
                  </a:cxn>
                </a:cxnLst>
                <a:rect l="0" t="0" r="r" b="b"/>
                <a:pathLst>
                  <a:path w="6119" h="10988">
                    <a:moveTo>
                      <a:pt x="6119" y="804"/>
                    </a:moveTo>
                    <a:lnTo>
                      <a:pt x="6073" y="807"/>
                    </a:lnTo>
                    <a:lnTo>
                      <a:pt x="6050" y="775"/>
                    </a:lnTo>
                    <a:lnTo>
                      <a:pt x="5993" y="761"/>
                    </a:lnTo>
                    <a:lnTo>
                      <a:pt x="5924" y="780"/>
                    </a:lnTo>
                    <a:lnTo>
                      <a:pt x="5860" y="743"/>
                    </a:lnTo>
                    <a:lnTo>
                      <a:pt x="5773" y="799"/>
                    </a:lnTo>
                    <a:lnTo>
                      <a:pt x="5731" y="795"/>
                    </a:lnTo>
                    <a:lnTo>
                      <a:pt x="5643" y="871"/>
                    </a:lnTo>
                    <a:lnTo>
                      <a:pt x="5627" y="905"/>
                    </a:lnTo>
                    <a:lnTo>
                      <a:pt x="5623" y="983"/>
                    </a:lnTo>
                    <a:lnTo>
                      <a:pt x="5613" y="1016"/>
                    </a:lnTo>
                    <a:lnTo>
                      <a:pt x="5580" y="1016"/>
                    </a:lnTo>
                    <a:lnTo>
                      <a:pt x="5547" y="991"/>
                    </a:lnTo>
                    <a:lnTo>
                      <a:pt x="5518" y="949"/>
                    </a:lnTo>
                    <a:lnTo>
                      <a:pt x="5502" y="960"/>
                    </a:lnTo>
                    <a:lnTo>
                      <a:pt x="5476" y="981"/>
                    </a:lnTo>
                    <a:lnTo>
                      <a:pt x="5432" y="925"/>
                    </a:lnTo>
                    <a:lnTo>
                      <a:pt x="5432" y="826"/>
                    </a:lnTo>
                    <a:lnTo>
                      <a:pt x="5411" y="804"/>
                    </a:lnTo>
                    <a:lnTo>
                      <a:pt x="5411" y="775"/>
                    </a:lnTo>
                    <a:lnTo>
                      <a:pt x="5437" y="718"/>
                    </a:lnTo>
                    <a:lnTo>
                      <a:pt x="5444" y="665"/>
                    </a:lnTo>
                    <a:lnTo>
                      <a:pt x="5419" y="620"/>
                    </a:lnTo>
                    <a:lnTo>
                      <a:pt x="5401" y="611"/>
                    </a:lnTo>
                    <a:lnTo>
                      <a:pt x="5399" y="640"/>
                    </a:lnTo>
                    <a:lnTo>
                      <a:pt x="5385" y="642"/>
                    </a:lnTo>
                    <a:lnTo>
                      <a:pt x="5387" y="605"/>
                    </a:lnTo>
                    <a:lnTo>
                      <a:pt x="5416" y="586"/>
                    </a:lnTo>
                    <a:lnTo>
                      <a:pt x="5509" y="579"/>
                    </a:lnTo>
                    <a:lnTo>
                      <a:pt x="5554" y="555"/>
                    </a:lnTo>
                    <a:lnTo>
                      <a:pt x="5561" y="545"/>
                    </a:lnTo>
                    <a:lnTo>
                      <a:pt x="5538" y="554"/>
                    </a:lnTo>
                    <a:lnTo>
                      <a:pt x="5473" y="575"/>
                    </a:lnTo>
                    <a:lnTo>
                      <a:pt x="5446" y="567"/>
                    </a:lnTo>
                    <a:lnTo>
                      <a:pt x="5391" y="575"/>
                    </a:lnTo>
                    <a:lnTo>
                      <a:pt x="5311" y="612"/>
                    </a:lnTo>
                    <a:lnTo>
                      <a:pt x="5315" y="642"/>
                    </a:lnTo>
                    <a:lnTo>
                      <a:pt x="5283" y="655"/>
                    </a:lnTo>
                    <a:lnTo>
                      <a:pt x="5272" y="670"/>
                    </a:lnTo>
                    <a:lnTo>
                      <a:pt x="5286" y="718"/>
                    </a:lnTo>
                    <a:lnTo>
                      <a:pt x="5288" y="748"/>
                    </a:lnTo>
                    <a:lnTo>
                      <a:pt x="5243" y="768"/>
                    </a:lnTo>
                    <a:lnTo>
                      <a:pt x="5214" y="754"/>
                    </a:lnTo>
                    <a:lnTo>
                      <a:pt x="5198" y="718"/>
                    </a:lnTo>
                    <a:lnTo>
                      <a:pt x="5219" y="688"/>
                    </a:lnTo>
                    <a:lnTo>
                      <a:pt x="5191" y="688"/>
                    </a:lnTo>
                    <a:lnTo>
                      <a:pt x="5108" y="780"/>
                    </a:lnTo>
                    <a:lnTo>
                      <a:pt x="5141" y="774"/>
                    </a:lnTo>
                    <a:lnTo>
                      <a:pt x="5153" y="807"/>
                    </a:lnTo>
                    <a:lnTo>
                      <a:pt x="5155" y="840"/>
                    </a:lnTo>
                    <a:lnTo>
                      <a:pt x="5148" y="876"/>
                    </a:lnTo>
                    <a:lnTo>
                      <a:pt x="5117" y="904"/>
                    </a:lnTo>
                    <a:lnTo>
                      <a:pt x="5096" y="911"/>
                    </a:lnTo>
                    <a:lnTo>
                      <a:pt x="5078" y="859"/>
                    </a:lnTo>
                    <a:lnTo>
                      <a:pt x="5051" y="818"/>
                    </a:lnTo>
                    <a:lnTo>
                      <a:pt x="4950" y="846"/>
                    </a:lnTo>
                    <a:lnTo>
                      <a:pt x="4959" y="862"/>
                    </a:lnTo>
                    <a:lnTo>
                      <a:pt x="4819" y="925"/>
                    </a:lnTo>
                    <a:lnTo>
                      <a:pt x="4807" y="916"/>
                    </a:lnTo>
                    <a:lnTo>
                      <a:pt x="4783" y="926"/>
                    </a:lnTo>
                    <a:lnTo>
                      <a:pt x="4681" y="1022"/>
                    </a:lnTo>
                    <a:lnTo>
                      <a:pt x="4406" y="1203"/>
                    </a:lnTo>
                    <a:lnTo>
                      <a:pt x="4375" y="1200"/>
                    </a:lnTo>
                    <a:lnTo>
                      <a:pt x="4369" y="1257"/>
                    </a:lnTo>
                    <a:lnTo>
                      <a:pt x="4386" y="1267"/>
                    </a:lnTo>
                    <a:lnTo>
                      <a:pt x="4350" y="1294"/>
                    </a:lnTo>
                    <a:lnTo>
                      <a:pt x="4271" y="1308"/>
                    </a:lnTo>
                    <a:lnTo>
                      <a:pt x="4234" y="1335"/>
                    </a:lnTo>
                    <a:lnTo>
                      <a:pt x="4212" y="1324"/>
                    </a:lnTo>
                    <a:lnTo>
                      <a:pt x="4189" y="1375"/>
                    </a:lnTo>
                    <a:lnTo>
                      <a:pt x="4160" y="1492"/>
                    </a:lnTo>
                    <a:lnTo>
                      <a:pt x="4144" y="1536"/>
                    </a:lnTo>
                    <a:lnTo>
                      <a:pt x="4154" y="1630"/>
                    </a:lnTo>
                    <a:lnTo>
                      <a:pt x="4127" y="1676"/>
                    </a:lnTo>
                    <a:lnTo>
                      <a:pt x="4066" y="1710"/>
                    </a:lnTo>
                    <a:lnTo>
                      <a:pt x="4025" y="1702"/>
                    </a:lnTo>
                    <a:lnTo>
                      <a:pt x="3949" y="1735"/>
                    </a:lnTo>
                    <a:lnTo>
                      <a:pt x="3931" y="1812"/>
                    </a:lnTo>
                    <a:lnTo>
                      <a:pt x="3913" y="1759"/>
                    </a:lnTo>
                    <a:lnTo>
                      <a:pt x="3906" y="1704"/>
                    </a:lnTo>
                    <a:lnTo>
                      <a:pt x="3859" y="1734"/>
                    </a:lnTo>
                    <a:lnTo>
                      <a:pt x="3822" y="1734"/>
                    </a:lnTo>
                    <a:lnTo>
                      <a:pt x="3790" y="1711"/>
                    </a:lnTo>
                    <a:lnTo>
                      <a:pt x="3748" y="1638"/>
                    </a:lnTo>
                    <a:lnTo>
                      <a:pt x="3732" y="1590"/>
                    </a:lnTo>
                    <a:lnTo>
                      <a:pt x="3652" y="1498"/>
                    </a:lnTo>
                    <a:lnTo>
                      <a:pt x="3611" y="1465"/>
                    </a:lnTo>
                    <a:lnTo>
                      <a:pt x="3595" y="1409"/>
                    </a:lnTo>
                    <a:lnTo>
                      <a:pt x="3592" y="1352"/>
                    </a:lnTo>
                    <a:lnTo>
                      <a:pt x="3632" y="1348"/>
                    </a:lnTo>
                    <a:lnTo>
                      <a:pt x="3660" y="1313"/>
                    </a:lnTo>
                    <a:lnTo>
                      <a:pt x="3675" y="1262"/>
                    </a:lnTo>
                    <a:lnTo>
                      <a:pt x="3729" y="1243"/>
                    </a:lnTo>
                    <a:lnTo>
                      <a:pt x="3935" y="1200"/>
                    </a:lnTo>
                    <a:lnTo>
                      <a:pt x="3904" y="1138"/>
                    </a:lnTo>
                    <a:lnTo>
                      <a:pt x="3896" y="1068"/>
                    </a:lnTo>
                    <a:lnTo>
                      <a:pt x="3884" y="1001"/>
                    </a:lnTo>
                    <a:lnTo>
                      <a:pt x="3845" y="1022"/>
                    </a:lnTo>
                    <a:lnTo>
                      <a:pt x="3812" y="952"/>
                    </a:lnTo>
                    <a:lnTo>
                      <a:pt x="3788" y="934"/>
                    </a:lnTo>
                    <a:lnTo>
                      <a:pt x="3785" y="872"/>
                    </a:lnTo>
                    <a:lnTo>
                      <a:pt x="3745" y="841"/>
                    </a:lnTo>
                    <a:lnTo>
                      <a:pt x="3651" y="810"/>
                    </a:lnTo>
                    <a:lnTo>
                      <a:pt x="3564" y="812"/>
                    </a:lnTo>
                    <a:lnTo>
                      <a:pt x="3470" y="804"/>
                    </a:lnTo>
                    <a:lnTo>
                      <a:pt x="3429" y="818"/>
                    </a:lnTo>
                    <a:lnTo>
                      <a:pt x="3394" y="807"/>
                    </a:lnTo>
                    <a:lnTo>
                      <a:pt x="3240" y="729"/>
                    </a:lnTo>
                    <a:lnTo>
                      <a:pt x="3246" y="764"/>
                    </a:lnTo>
                    <a:lnTo>
                      <a:pt x="3423" y="919"/>
                    </a:lnTo>
                    <a:lnTo>
                      <a:pt x="3423" y="1046"/>
                    </a:lnTo>
                    <a:lnTo>
                      <a:pt x="3429" y="1099"/>
                    </a:lnTo>
                    <a:lnTo>
                      <a:pt x="3411" y="1174"/>
                    </a:lnTo>
                    <a:lnTo>
                      <a:pt x="3416" y="1237"/>
                    </a:lnTo>
                    <a:lnTo>
                      <a:pt x="3362" y="1422"/>
                    </a:lnTo>
                    <a:lnTo>
                      <a:pt x="3360" y="1473"/>
                    </a:lnTo>
                    <a:lnTo>
                      <a:pt x="3366" y="1536"/>
                    </a:lnTo>
                    <a:lnTo>
                      <a:pt x="3384" y="1552"/>
                    </a:lnTo>
                    <a:lnTo>
                      <a:pt x="3431" y="1552"/>
                    </a:lnTo>
                    <a:lnTo>
                      <a:pt x="3466" y="1582"/>
                    </a:lnTo>
                    <a:lnTo>
                      <a:pt x="3499" y="1653"/>
                    </a:lnTo>
                    <a:lnTo>
                      <a:pt x="3497" y="1698"/>
                    </a:lnTo>
                    <a:lnTo>
                      <a:pt x="3482" y="1745"/>
                    </a:lnTo>
                    <a:lnTo>
                      <a:pt x="3493" y="1788"/>
                    </a:lnTo>
                    <a:lnTo>
                      <a:pt x="3478" y="1855"/>
                    </a:lnTo>
                    <a:lnTo>
                      <a:pt x="3441" y="1916"/>
                    </a:lnTo>
                    <a:lnTo>
                      <a:pt x="3416" y="2006"/>
                    </a:lnTo>
                    <a:lnTo>
                      <a:pt x="3439" y="2072"/>
                    </a:lnTo>
                    <a:lnTo>
                      <a:pt x="3427" y="2206"/>
                    </a:lnTo>
                    <a:lnTo>
                      <a:pt x="3388" y="2151"/>
                    </a:lnTo>
                    <a:lnTo>
                      <a:pt x="3380" y="2107"/>
                    </a:lnTo>
                    <a:lnTo>
                      <a:pt x="3353" y="2072"/>
                    </a:lnTo>
                    <a:lnTo>
                      <a:pt x="3321" y="2075"/>
                    </a:lnTo>
                    <a:lnTo>
                      <a:pt x="3274" y="2118"/>
                    </a:lnTo>
                    <a:lnTo>
                      <a:pt x="3302" y="2060"/>
                    </a:lnTo>
                    <a:lnTo>
                      <a:pt x="3306" y="2018"/>
                    </a:lnTo>
                    <a:lnTo>
                      <a:pt x="3242" y="1964"/>
                    </a:lnTo>
                    <a:lnTo>
                      <a:pt x="3213" y="1949"/>
                    </a:lnTo>
                    <a:lnTo>
                      <a:pt x="3122" y="1949"/>
                    </a:lnTo>
                    <a:lnTo>
                      <a:pt x="3046" y="1878"/>
                    </a:lnTo>
                    <a:lnTo>
                      <a:pt x="3014" y="1916"/>
                    </a:lnTo>
                    <a:lnTo>
                      <a:pt x="3001" y="1956"/>
                    </a:lnTo>
                    <a:lnTo>
                      <a:pt x="2942" y="2019"/>
                    </a:lnTo>
                    <a:lnTo>
                      <a:pt x="2906" y="2073"/>
                    </a:lnTo>
                    <a:lnTo>
                      <a:pt x="2868" y="2117"/>
                    </a:lnTo>
                    <a:lnTo>
                      <a:pt x="2777" y="2155"/>
                    </a:lnTo>
                    <a:lnTo>
                      <a:pt x="2743" y="2155"/>
                    </a:lnTo>
                    <a:lnTo>
                      <a:pt x="2698" y="2186"/>
                    </a:lnTo>
                    <a:lnTo>
                      <a:pt x="2673" y="2243"/>
                    </a:lnTo>
                    <a:lnTo>
                      <a:pt x="2630" y="2284"/>
                    </a:lnTo>
                    <a:lnTo>
                      <a:pt x="2585" y="2318"/>
                    </a:lnTo>
                    <a:lnTo>
                      <a:pt x="2540" y="2334"/>
                    </a:lnTo>
                    <a:lnTo>
                      <a:pt x="2540" y="2382"/>
                    </a:lnTo>
                    <a:lnTo>
                      <a:pt x="2552" y="2480"/>
                    </a:lnTo>
                    <a:lnTo>
                      <a:pt x="2597" y="2568"/>
                    </a:lnTo>
                    <a:lnTo>
                      <a:pt x="2638" y="2623"/>
                    </a:lnTo>
                    <a:lnTo>
                      <a:pt x="2664" y="2676"/>
                    </a:lnTo>
                    <a:lnTo>
                      <a:pt x="2716" y="2794"/>
                    </a:lnTo>
                    <a:lnTo>
                      <a:pt x="2723" y="2827"/>
                    </a:lnTo>
                    <a:lnTo>
                      <a:pt x="2755" y="2876"/>
                    </a:lnTo>
                    <a:lnTo>
                      <a:pt x="2755" y="2899"/>
                    </a:lnTo>
                    <a:lnTo>
                      <a:pt x="2687" y="2855"/>
                    </a:lnTo>
                    <a:lnTo>
                      <a:pt x="2667" y="2863"/>
                    </a:lnTo>
                    <a:lnTo>
                      <a:pt x="2558" y="2825"/>
                    </a:lnTo>
                    <a:lnTo>
                      <a:pt x="2563" y="2845"/>
                    </a:lnTo>
                    <a:lnTo>
                      <a:pt x="2554" y="2858"/>
                    </a:lnTo>
                    <a:lnTo>
                      <a:pt x="2507" y="2849"/>
                    </a:lnTo>
                    <a:lnTo>
                      <a:pt x="2435" y="2818"/>
                    </a:lnTo>
                    <a:lnTo>
                      <a:pt x="2367" y="2766"/>
                    </a:lnTo>
                    <a:lnTo>
                      <a:pt x="2310" y="2757"/>
                    </a:lnTo>
                    <a:lnTo>
                      <a:pt x="2277" y="2734"/>
                    </a:lnTo>
                    <a:lnTo>
                      <a:pt x="2220" y="2784"/>
                    </a:lnTo>
                    <a:lnTo>
                      <a:pt x="2193" y="2831"/>
                    </a:lnTo>
                    <a:lnTo>
                      <a:pt x="2177" y="2756"/>
                    </a:lnTo>
                    <a:lnTo>
                      <a:pt x="2236" y="2723"/>
                    </a:lnTo>
                    <a:lnTo>
                      <a:pt x="2189" y="2703"/>
                    </a:lnTo>
                    <a:lnTo>
                      <a:pt x="2130" y="2691"/>
                    </a:lnTo>
                    <a:lnTo>
                      <a:pt x="2113" y="2641"/>
                    </a:lnTo>
                    <a:lnTo>
                      <a:pt x="2052" y="2600"/>
                    </a:lnTo>
                    <a:lnTo>
                      <a:pt x="1983" y="2565"/>
                    </a:lnTo>
                    <a:lnTo>
                      <a:pt x="1943" y="2556"/>
                    </a:lnTo>
                    <a:lnTo>
                      <a:pt x="1933" y="2633"/>
                    </a:lnTo>
                    <a:lnTo>
                      <a:pt x="1900" y="2676"/>
                    </a:lnTo>
                    <a:lnTo>
                      <a:pt x="1863" y="2690"/>
                    </a:lnTo>
                    <a:lnTo>
                      <a:pt x="1872" y="2730"/>
                    </a:lnTo>
                    <a:lnTo>
                      <a:pt x="1895" y="2784"/>
                    </a:lnTo>
                    <a:lnTo>
                      <a:pt x="1927" y="2800"/>
                    </a:lnTo>
                    <a:lnTo>
                      <a:pt x="1967" y="2887"/>
                    </a:lnTo>
                    <a:lnTo>
                      <a:pt x="2028" y="2949"/>
                    </a:lnTo>
                    <a:lnTo>
                      <a:pt x="2140" y="2900"/>
                    </a:lnTo>
                    <a:lnTo>
                      <a:pt x="2163" y="2962"/>
                    </a:lnTo>
                    <a:lnTo>
                      <a:pt x="2193" y="3137"/>
                    </a:lnTo>
                    <a:lnTo>
                      <a:pt x="2213" y="3167"/>
                    </a:lnTo>
                    <a:lnTo>
                      <a:pt x="2146" y="3138"/>
                    </a:lnTo>
                    <a:lnTo>
                      <a:pt x="2091" y="3177"/>
                    </a:lnTo>
                    <a:lnTo>
                      <a:pt x="2078" y="3205"/>
                    </a:lnTo>
                    <a:lnTo>
                      <a:pt x="2078" y="3219"/>
                    </a:lnTo>
                    <a:lnTo>
                      <a:pt x="2026" y="3189"/>
                    </a:lnTo>
                    <a:lnTo>
                      <a:pt x="1990" y="3181"/>
                    </a:lnTo>
                    <a:lnTo>
                      <a:pt x="1872" y="3120"/>
                    </a:lnTo>
                    <a:lnTo>
                      <a:pt x="1809" y="3103"/>
                    </a:lnTo>
                    <a:lnTo>
                      <a:pt x="1798" y="3074"/>
                    </a:lnTo>
                    <a:lnTo>
                      <a:pt x="1773" y="3033"/>
                    </a:lnTo>
                    <a:lnTo>
                      <a:pt x="1741" y="3008"/>
                    </a:lnTo>
                    <a:lnTo>
                      <a:pt x="1714" y="2968"/>
                    </a:lnTo>
                    <a:lnTo>
                      <a:pt x="1678" y="2948"/>
                    </a:lnTo>
                    <a:lnTo>
                      <a:pt x="1656" y="2971"/>
                    </a:lnTo>
                    <a:lnTo>
                      <a:pt x="1618" y="2975"/>
                    </a:lnTo>
                    <a:lnTo>
                      <a:pt x="1552" y="2923"/>
                    </a:lnTo>
                    <a:lnTo>
                      <a:pt x="1529" y="2876"/>
                    </a:lnTo>
                    <a:lnTo>
                      <a:pt x="1480" y="2903"/>
                    </a:lnTo>
                    <a:lnTo>
                      <a:pt x="1489" y="2872"/>
                    </a:lnTo>
                    <a:lnTo>
                      <a:pt x="1525" y="2835"/>
                    </a:lnTo>
                    <a:lnTo>
                      <a:pt x="1515" y="2762"/>
                    </a:lnTo>
                    <a:lnTo>
                      <a:pt x="1523" y="2699"/>
                    </a:lnTo>
                    <a:lnTo>
                      <a:pt x="1484" y="2665"/>
                    </a:lnTo>
                    <a:lnTo>
                      <a:pt x="1487" y="2610"/>
                    </a:lnTo>
                    <a:lnTo>
                      <a:pt x="1419" y="2474"/>
                    </a:lnTo>
                    <a:lnTo>
                      <a:pt x="1435" y="2445"/>
                    </a:lnTo>
                    <a:lnTo>
                      <a:pt x="1487" y="2429"/>
                    </a:lnTo>
                    <a:lnTo>
                      <a:pt x="1501" y="2346"/>
                    </a:lnTo>
                    <a:lnTo>
                      <a:pt x="1509" y="2249"/>
                    </a:lnTo>
                    <a:lnTo>
                      <a:pt x="1502" y="2208"/>
                    </a:lnTo>
                    <a:lnTo>
                      <a:pt x="1476" y="2179"/>
                    </a:lnTo>
                    <a:lnTo>
                      <a:pt x="1448" y="2102"/>
                    </a:lnTo>
                    <a:lnTo>
                      <a:pt x="1431" y="2082"/>
                    </a:lnTo>
                    <a:lnTo>
                      <a:pt x="1374" y="2073"/>
                    </a:lnTo>
                    <a:lnTo>
                      <a:pt x="1356" y="2024"/>
                    </a:lnTo>
                    <a:lnTo>
                      <a:pt x="1315" y="2022"/>
                    </a:lnTo>
                    <a:lnTo>
                      <a:pt x="1254" y="1998"/>
                    </a:lnTo>
                    <a:lnTo>
                      <a:pt x="1254" y="1971"/>
                    </a:lnTo>
                    <a:lnTo>
                      <a:pt x="1261" y="1938"/>
                    </a:lnTo>
                    <a:lnTo>
                      <a:pt x="1251" y="1920"/>
                    </a:lnTo>
                    <a:lnTo>
                      <a:pt x="1189" y="1912"/>
                    </a:lnTo>
                    <a:lnTo>
                      <a:pt x="1065" y="1800"/>
                    </a:lnTo>
                    <a:lnTo>
                      <a:pt x="1087" y="1778"/>
                    </a:lnTo>
                    <a:lnTo>
                      <a:pt x="1031" y="1722"/>
                    </a:lnTo>
                    <a:lnTo>
                      <a:pt x="1015" y="1665"/>
                    </a:lnTo>
                    <a:lnTo>
                      <a:pt x="988" y="1620"/>
                    </a:lnTo>
                    <a:lnTo>
                      <a:pt x="929" y="1602"/>
                    </a:lnTo>
                    <a:lnTo>
                      <a:pt x="954" y="1570"/>
                    </a:lnTo>
                    <a:lnTo>
                      <a:pt x="1031" y="1557"/>
                    </a:lnTo>
                    <a:lnTo>
                      <a:pt x="1103" y="1602"/>
                    </a:lnTo>
                    <a:lnTo>
                      <a:pt x="1107" y="1645"/>
                    </a:lnTo>
                    <a:lnTo>
                      <a:pt x="1146" y="1698"/>
                    </a:lnTo>
                    <a:lnTo>
                      <a:pt x="1249" y="1768"/>
                    </a:lnTo>
                    <a:lnTo>
                      <a:pt x="1263" y="1759"/>
                    </a:lnTo>
                    <a:lnTo>
                      <a:pt x="1278" y="1725"/>
                    </a:lnTo>
                    <a:lnTo>
                      <a:pt x="1307" y="1778"/>
                    </a:lnTo>
                    <a:lnTo>
                      <a:pt x="1340" y="1806"/>
                    </a:lnTo>
                    <a:lnTo>
                      <a:pt x="1362" y="1781"/>
                    </a:lnTo>
                    <a:lnTo>
                      <a:pt x="1381" y="1793"/>
                    </a:lnTo>
                    <a:lnTo>
                      <a:pt x="1398" y="1768"/>
                    </a:lnTo>
                    <a:lnTo>
                      <a:pt x="1421" y="1775"/>
                    </a:lnTo>
                    <a:lnTo>
                      <a:pt x="1431" y="1824"/>
                    </a:lnTo>
                    <a:lnTo>
                      <a:pt x="1446" y="1868"/>
                    </a:lnTo>
                    <a:lnTo>
                      <a:pt x="1502" y="1847"/>
                    </a:lnTo>
                    <a:lnTo>
                      <a:pt x="1571" y="1867"/>
                    </a:lnTo>
                    <a:lnTo>
                      <a:pt x="1593" y="1902"/>
                    </a:lnTo>
                    <a:lnTo>
                      <a:pt x="1640" y="1902"/>
                    </a:lnTo>
                    <a:lnTo>
                      <a:pt x="1669" y="1938"/>
                    </a:lnTo>
                    <a:lnTo>
                      <a:pt x="1791" y="1970"/>
                    </a:lnTo>
                    <a:lnTo>
                      <a:pt x="1846" y="1999"/>
                    </a:lnTo>
                    <a:lnTo>
                      <a:pt x="1952" y="2006"/>
                    </a:lnTo>
                    <a:lnTo>
                      <a:pt x="2046" y="2045"/>
                    </a:lnTo>
                    <a:lnTo>
                      <a:pt x="2078" y="2079"/>
                    </a:lnTo>
                    <a:lnTo>
                      <a:pt x="2152" y="2096"/>
                    </a:lnTo>
                    <a:lnTo>
                      <a:pt x="2330" y="2107"/>
                    </a:lnTo>
                    <a:lnTo>
                      <a:pt x="2377" y="2085"/>
                    </a:lnTo>
                    <a:lnTo>
                      <a:pt x="2423" y="2078"/>
                    </a:lnTo>
                    <a:lnTo>
                      <a:pt x="2587" y="2004"/>
                    </a:lnTo>
                    <a:lnTo>
                      <a:pt x="2624" y="1964"/>
                    </a:lnTo>
                    <a:lnTo>
                      <a:pt x="2658" y="1941"/>
                    </a:lnTo>
                    <a:lnTo>
                      <a:pt x="2728" y="1862"/>
                    </a:lnTo>
                    <a:lnTo>
                      <a:pt x="2808" y="1734"/>
                    </a:lnTo>
                    <a:lnTo>
                      <a:pt x="2841" y="1642"/>
                    </a:lnTo>
                    <a:lnTo>
                      <a:pt x="2852" y="1555"/>
                    </a:lnTo>
                    <a:lnTo>
                      <a:pt x="2818" y="1536"/>
                    </a:lnTo>
                    <a:lnTo>
                      <a:pt x="2806" y="1520"/>
                    </a:lnTo>
                    <a:lnTo>
                      <a:pt x="2803" y="1437"/>
                    </a:lnTo>
                    <a:lnTo>
                      <a:pt x="2786" y="1382"/>
                    </a:lnTo>
                    <a:lnTo>
                      <a:pt x="2782" y="1300"/>
                    </a:lnTo>
                    <a:lnTo>
                      <a:pt x="2743" y="1249"/>
                    </a:lnTo>
                    <a:lnTo>
                      <a:pt x="2701" y="1222"/>
                    </a:lnTo>
                    <a:lnTo>
                      <a:pt x="2678" y="1238"/>
                    </a:lnTo>
                    <a:lnTo>
                      <a:pt x="2648" y="1208"/>
                    </a:lnTo>
                    <a:lnTo>
                      <a:pt x="2651" y="1174"/>
                    </a:lnTo>
                    <a:lnTo>
                      <a:pt x="2630" y="1158"/>
                    </a:lnTo>
                    <a:lnTo>
                      <a:pt x="2585" y="1103"/>
                    </a:lnTo>
                    <a:lnTo>
                      <a:pt x="2572" y="1070"/>
                    </a:lnTo>
                    <a:lnTo>
                      <a:pt x="2552" y="1052"/>
                    </a:lnTo>
                    <a:lnTo>
                      <a:pt x="2525" y="1032"/>
                    </a:lnTo>
                    <a:lnTo>
                      <a:pt x="2540" y="1082"/>
                    </a:lnTo>
                    <a:lnTo>
                      <a:pt x="2511" y="1093"/>
                    </a:lnTo>
                    <a:lnTo>
                      <a:pt x="2427" y="1032"/>
                    </a:lnTo>
                    <a:lnTo>
                      <a:pt x="2393" y="996"/>
                    </a:lnTo>
                    <a:lnTo>
                      <a:pt x="2386" y="1027"/>
                    </a:lnTo>
                    <a:lnTo>
                      <a:pt x="2373" y="1006"/>
                    </a:lnTo>
                    <a:lnTo>
                      <a:pt x="2359" y="959"/>
                    </a:lnTo>
                    <a:lnTo>
                      <a:pt x="2312" y="902"/>
                    </a:lnTo>
                    <a:lnTo>
                      <a:pt x="2341" y="967"/>
                    </a:lnTo>
                    <a:lnTo>
                      <a:pt x="2260" y="944"/>
                    </a:lnTo>
                    <a:lnTo>
                      <a:pt x="2234" y="904"/>
                    </a:lnTo>
                    <a:lnTo>
                      <a:pt x="2226" y="876"/>
                    </a:lnTo>
                    <a:lnTo>
                      <a:pt x="2199" y="837"/>
                    </a:lnTo>
                    <a:lnTo>
                      <a:pt x="2085" y="722"/>
                    </a:lnTo>
                    <a:lnTo>
                      <a:pt x="2021" y="672"/>
                    </a:lnTo>
                    <a:lnTo>
                      <a:pt x="1994" y="640"/>
                    </a:lnTo>
                    <a:lnTo>
                      <a:pt x="1900" y="573"/>
                    </a:lnTo>
                    <a:lnTo>
                      <a:pt x="1868" y="533"/>
                    </a:lnTo>
                    <a:lnTo>
                      <a:pt x="1741" y="463"/>
                    </a:lnTo>
                    <a:lnTo>
                      <a:pt x="1721" y="443"/>
                    </a:lnTo>
                    <a:lnTo>
                      <a:pt x="1593" y="413"/>
                    </a:lnTo>
                    <a:lnTo>
                      <a:pt x="1604" y="433"/>
                    </a:lnTo>
                    <a:lnTo>
                      <a:pt x="1591" y="451"/>
                    </a:lnTo>
                    <a:lnTo>
                      <a:pt x="1571" y="451"/>
                    </a:lnTo>
                    <a:lnTo>
                      <a:pt x="1505" y="416"/>
                    </a:lnTo>
                    <a:lnTo>
                      <a:pt x="1376" y="387"/>
                    </a:lnTo>
                    <a:lnTo>
                      <a:pt x="1322" y="362"/>
                    </a:lnTo>
                    <a:lnTo>
                      <a:pt x="1307" y="387"/>
                    </a:lnTo>
                    <a:lnTo>
                      <a:pt x="1242" y="395"/>
                    </a:lnTo>
                    <a:lnTo>
                      <a:pt x="1216" y="416"/>
                    </a:lnTo>
                    <a:lnTo>
                      <a:pt x="1202" y="382"/>
                    </a:lnTo>
                    <a:lnTo>
                      <a:pt x="1187" y="367"/>
                    </a:lnTo>
                    <a:lnTo>
                      <a:pt x="1195" y="319"/>
                    </a:lnTo>
                    <a:lnTo>
                      <a:pt x="1187" y="309"/>
                    </a:lnTo>
                    <a:lnTo>
                      <a:pt x="1114" y="367"/>
                    </a:lnTo>
                    <a:lnTo>
                      <a:pt x="1130" y="294"/>
                    </a:lnTo>
                    <a:lnTo>
                      <a:pt x="1092" y="319"/>
                    </a:lnTo>
                    <a:lnTo>
                      <a:pt x="1099" y="281"/>
                    </a:lnTo>
                    <a:lnTo>
                      <a:pt x="1087" y="273"/>
                    </a:lnTo>
                    <a:lnTo>
                      <a:pt x="1058" y="273"/>
                    </a:lnTo>
                    <a:lnTo>
                      <a:pt x="1001" y="297"/>
                    </a:lnTo>
                    <a:lnTo>
                      <a:pt x="1013" y="271"/>
                    </a:lnTo>
                    <a:lnTo>
                      <a:pt x="1009" y="245"/>
                    </a:lnTo>
                    <a:lnTo>
                      <a:pt x="997" y="222"/>
                    </a:lnTo>
                    <a:lnTo>
                      <a:pt x="936" y="225"/>
                    </a:lnTo>
                    <a:lnTo>
                      <a:pt x="960" y="117"/>
                    </a:lnTo>
                    <a:lnTo>
                      <a:pt x="974" y="165"/>
                    </a:lnTo>
                    <a:lnTo>
                      <a:pt x="999" y="181"/>
                    </a:lnTo>
                    <a:lnTo>
                      <a:pt x="1019" y="179"/>
                    </a:lnTo>
                    <a:lnTo>
                      <a:pt x="1042" y="205"/>
                    </a:lnTo>
                    <a:lnTo>
                      <a:pt x="1085" y="203"/>
                    </a:lnTo>
                    <a:lnTo>
                      <a:pt x="1114" y="214"/>
                    </a:lnTo>
                    <a:lnTo>
                      <a:pt x="1148" y="157"/>
                    </a:lnTo>
                    <a:lnTo>
                      <a:pt x="1152" y="117"/>
                    </a:lnTo>
                    <a:lnTo>
                      <a:pt x="1085" y="91"/>
                    </a:lnTo>
                    <a:lnTo>
                      <a:pt x="1058" y="100"/>
                    </a:lnTo>
                    <a:lnTo>
                      <a:pt x="1028" y="76"/>
                    </a:lnTo>
                    <a:lnTo>
                      <a:pt x="1024" y="57"/>
                    </a:lnTo>
                    <a:lnTo>
                      <a:pt x="970" y="23"/>
                    </a:lnTo>
                    <a:lnTo>
                      <a:pt x="907" y="0"/>
                    </a:lnTo>
                    <a:lnTo>
                      <a:pt x="927" y="30"/>
                    </a:lnTo>
                    <a:lnTo>
                      <a:pt x="925" y="89"/>
                    </a:lnTo>
                    <a:lnTo>
                      <a:pt x="893" y="93"/>
                    </a:lnTo>
                    <a:lnTo>
                      <a:pt x="878" y="76"/>
                    </a:lnTo>
                    <a:lnTo>
                      <a:pt x="870" y="103"/>
                    </a:lnTo>
                    <a:lnTo>
                      <a:pt x="878" y="145"/>
                    </a:lnTo>
                    <a:lnTo>
                      <a:pt x="862" y="169"/>
                    </a:lnTo>
                    <a:lnTo>
                      <a:pt x="825" y="171"/>
                    </a:lnTo>
                    <a:lnTo>
                      <a:pt x="787" y="126"/>
                    </a:lnTo>
                    <a:lnTo>
                      <a:pt x="713" y="93"/>
                    </a:lnTo>
                    <a:lnTo>
                      <a:pt x="706" y="98"/>
                    </a:lnTo>
                    <a:lnTo>
                      <a:pt x="715" y="113"/>
                    </a:lnTo>
                    <a:lnTo>
                      <a:pt x="713" y="155"/>
                    </a:lnTo>
                    <a:lnTo>
                      <a:pt x="699" y="203"/>
                    </a:lnTo>
                    <a:lnTo>
                      <a:pt x="688" y="222"/>
                    </a:lnTo>
                    <a:lnTo>
                      <a:pt x="644" y="234"/>
                    </a:lnTo>
                    <a:lnTo>
                      <a:pt x="563" y="181"/>
                    </a:lnTo>
                    <a:lnTo>
                      <a:pt x="538" y="295"/>
                    </a:lnTo>
                    <a:lnTo>
                      <a:pt x="514" y="321"/>
                    </a:lnTo>
                    <a:lnTo>
                      <a:pt x="394" y="393"/>
                    </a:lnTo>
                    <a:lnTo>
                      <a:pt x="387" y="411"/>
                    </a:lnTo>
                    <a:lnTo>
                      <a:pt x="382" y="453"/>
                    </a:lnTo>
                    <a:lnTo>
                      <a:pt x="377" y="466"/>
                    </a:lnTo>
                    <a:lnTo>
                      <a:pt x="346" y="499"/>
                    </a:lnTo>
                    <a:lnTo>
                      <a:pt x="334" y="502"/>
                    </a:lnTo>
                    <a:lnTo>
                      <a:pt x="223" y="605"/>
                    </a:lnTo>
                    <a:lnTo>
                      <a:pt x="258" y="625"/>
                    </a:lnTo>
                    <a:lnTo>
                      <a:pt x="260" y="640"/>
                    </a:lnTo>
                    <a:lnTo>
                      <a:pt x="217" y="748"/>
                    </a:lnTo>
                    <a:lnTo>
                      <a:pt x="213" y="784"/>
                    </a:lnTo>
                    <a:lnTo>
                      <a:pt x="222" y="879"/>
                    </a:lnTo>
                    <a:lnTo>
                      <a:pt x="240" y="952"/>
                    </a:lnTo>
                    <a:lnTo>
                      <a:pt x="260" y="979"/>
                    </a:lnTo>
                    <a:lnTo>
                      <a:pt x="293" y="1006"/>
                    </a:lnTo>
                    <a:lnTo>
                      <a:pt x="348" y="1012"/>
                    </a:lnTo>
                    <a:lnTo>
                      <a:pt x="402" y="1042"/>
                    </a:lnTo>
                    <a:lnTo>
                      <a:pt x="474" y="1184"/>
                    </a:lnTo>
                    <a:lnTo>
                      <a:pt x="512" y="1237"/>
                    </a:lnTo>
                    <a:lnTo>
                      <a:pt x="523" y="1321"/>
                    </a:lnTo>
                    <a:lnTo>
                      <a:pt x="456" y="1456"/>
                    </a:lnTo>
                    <a:lnTo>
                      <a:pt x="389" y="1620"/>
                    </a:lnTo>
                    <a:lnTo>
                      <a:pt x="364" y="1667"/>
                    </a:lnTo>
                    <a:lnTo>
                      <a:pt x="368" y="1745"/>
                    </a:lnTo>
                    <a:lnTo>
                      <a:pt x="407" y="1819"/>
                    </a:lnTo>
                    <a:lnTo>
                      <a:pt x="432" y="1885"/>
                    </a:lnTo>
                    <a:lnTo>
                      <a:pt x="442" y="1955"/>
                    </a:lnTo>
                    <a:lnTo>
                      <a:pt x="496" y="2051"/>
                    </a:lnTo>
                    <a:lnTo>
                      <a:pt x="538" y="2182"/>
                    </a:lnTo>
                    <a:lnTo>
                      <a:pt x="550" y="2244"/>
                    </a:lnTo>
                    <a:lnTo>
                      <a:pt x="554" y="2299"/>
                    </a:lnTo>
                    <a:lnTo>
                      <a:pt x="501" y="2346"/>
                    </a:lnTo>
                    <a:lnTo>
                      <a:pt x="493" y="2430"/>
                    </a:lnTo>
                    <a:lnTo>
                      <a:pt x="477" y="2490"/>
                    </a:lnTo>
                    <a:lnTo>
                      <a:pt x="489" y="2525"/>
                    </a:lnTo>
                    <a:lnTo>
                      <a:pt x="493" y="2593"/>
                    </a:lnTo>
                    <a:lnTo>
                      <a:pt x="473" y="2636"/>
                    </a:lnTo>
                    <a:lnTo>
                      <a:pt x="474" y="2713"/>
                    </a:lnTo>
                    <a:lnTo>
                      <a:pt x="534" y="2727"/>
                    </a:lnTo>
                    <a:lnTo>
                      <a:pt x="565" y="2793"/>
                    </a:lnTo>
                    <a:lnTo>
                      <a:pt x="557" y="2868"/>
                    </a:lnTo>
                    <a:lnTo>
                      <a:pt x="584" y="2931"/>
                    </a:lnTo>
                    <a:lnTo>
                      <a:pt x="644" y="2986"/>
                    </a:lnTo>
                    <a:lnTo>
                      <a:pt x="649" y="3056"/>
                    </a:lnTo>
                    <a:lnTo>
                      <a:pt x="626" y="3124"/>
                    </a:lnTo>
                    <a:lnTo>
                      <a:pt x="588" y="3181"/>
                    </a:lnTo>
                    <a:lnTo>
                      <a:pt x="571" y="3241"/>
                    </a:lnTo>
                    <a:lnTo>
                      <a:pt x="595" y="3311"/>
                    </a:lnTo>
                    <a:lnTo>
                      <a:pt x="626" y="3355"/>
                    </a:lnTo>
                    <a:lnTo>
                      <a:pt x="737" y="3441"/>
                    </a:lnTo>
                    <a:lnTo>
                      <a:pt x="753" y="3504"/>
                    </a:lnTo>
                    <a:lnTo>
                      <a:pt x="792" y="3568"/>
                    </a:lnTo>
                    <a:lnTo>
                      <a:pt x="809" y="3549"/>
                    </a:lnTo>
                    <a:lnTo>
                      <a:pt x="805" y="3694"/>
                    </a:lnTo>
                    <a:lnTo>
                      <a:pt x="743" y="3835"/>
                    </a:lnTo>
                    <a:lnTo>
                      <a:pt x="696" y="3908"/>
                    </a:lnTo>
                    <a:lnTo>
                      <a:pt x="501" y="4165"/>
                    </a:lnTo>
                    <a:lnTo>
                      <a:pt x="358" y="4325"/>
                    </a:lnTo>
                    <a:lnTo>
                      <a:pt x="173" y="4510"/>
                    </a:lnTo>
                    <a:lnTo>
                      <a:pt x="37" y="4612"/>
                    </a:lnTo>
                    <a:lnTo>
                      <a:pt x="128" y="4626"/>
                    </a:lnTo>
                    <a:lnTo>
                      <a:pt x="169" y="4581"/>
                    </a:lnTo>
                    <a:lnTo>
                      <a:pt x="238" y="4542"/>
                    </a:lnTo>
                    <a:lnTo>
                      <a:pt x="242" y="4567"/>
                    </a:lnTo>
                    <a:lnTo>
                      <a:pt x="236" y="4587"/>
                    </a:lnTo>
                    <a:lnTo>
                      <a:pt x="234" y="4653"/>
                    </a:lnTo>
                    <a:lnTo>
                      <a:pt x="218" y="4626"/>
                    </a:lnTo>
                    <a:lnTo>
                      <a:pt x="202" y="4619"/>
                    </a:lnTo>
                    <a:lnTo>
                      <a:pt x="202" y="4676"/>
                    </a:lnTo>
                    <a:lnTo>
                      <a:pt x="220" y="4707"/>
                    </a:lnTo>
                    <a:lnTo>
                      <a:pt x="240" y="4710"/>
                    </a:lnTo>
                    <a:lnTo>
                      <a:pt x="263" y="4722"/>
                    </a:lnTo>
                    <a:lnTo>
                      <a:pt x="328" y="4777"/>
                    </a:lnTo>
                    <a:lnTo>
                      <a:pt x="369" y="4777"/>
                    </a:lnTo>
                    <a:lnTo>
                      <a:pt x="439" y="4760"/>
                    </a:lnTo>
                    <a:lnTo>
                      <a:pt x="478" y="4772"/>
                    </a:lnTo>
                    <a:lnTo>
                      <a:pt x="512" y="4800"/>
                    </a:lnTo>
                    <a:lnTo>
                      <a:pt x="510" y="4834"/>
                    </a:lnTo>
                    <a:lnTo>
                      <a:pt x="533" y="4849"/>
                    </a:lnTo>
                    <a:lnTo>
                      <a:pt x="559" y="4853"/>
                    </a:lnTo>
                    <a:lnTo>
                      <a:pt x="567" y="4869"/>
                    </a:lnTo>
                    <a:lnTo>
                      <a:pt x="542" y="4886"/>
                    </a:lnTo>
                    <a:lnTo>
                      <a:pt x="510" y="4886"/>
                    </a:lnTo>
                    <a:lnTo>
                      <a:pt x="410" y="4858"/>
                    </a:lnTo>
                    <a:lnTo>
                      <a:pt x="340" y="4853"/>
                    </a:lnTo>
                    <a:lnTo>
                      <a:pt x="320" y="4876"/>
                    </a:lnTo>
                    <a:lnTo>
                      <a:pt x="308" y="4903"/>
                    </a:lnTo>
                    <a:lnTo>
                      <a:pt x="256" y="4935"/>
                    </a:lnTo>
                    <a:lnTo>
                      <a:pt x="228" y="4916"/>
                    </a:lnTo>
                    <a:lnTo>
                      <a:pt x="204" y="4925"/>
                    </a:lnTo>
                    <a:lnTo>
                      <a:pt x="189" y="4964"/>
                    </a:lnTo>
                    <a:lnTo>
                      <a:pt x="166" y="4977"/>
                    </a:lnTo>
                    <a:lnTo>
                      <a:pt x="144" y="4953"/>
                    </a:lnTo>
                    <a:lnTo>
                      <a:pt x="117" y="4940"/>
                    </a:lnTo>
                    <a:lnTo>
                      <a:pt x="104" y="4972"/>
                    </a:lnTo>
                    <a:lnTo>
                      <a:pt x="113" y="5030"/>
                    </a:lnTo>
                    <a:lnTo>
                      <a:pt x="139" y="5035"/>
                    </a:lnTo>
                    <a:lnTo>
                      <a:pt x="159" y="5060"/>
                    </a:lnTo>
                    <a:lnTo>
                      <a:pt x="168" y="5090"/>
                    </a:lnTo>
                    <a:lnTo>
                      <a:pt x="155" y="5119"/>
                    </a:lnTo>
                    <a:lnTo>
                      <a:pt x="113" y="5161"/>
                    </a:lnTo>
                    <a:lnTo>
                      <a:pt x="82" y="5215"/>
                    </a:lnTo>
                    <a:lnTo>
                      <a:pt x="57" y="5267"/>
                    </a:lnTo>
                    <a:lnTo>
                      <a:pt x="72" y="5318"/>
                    </a:lnTo>
                    <a:lnTo>
                      <a:pt x="61" y="5384"/>
                    </a:lnTo>
                    <a:lnTo>
                      <a:pt x="67" y="5408"/>
                    </a:lnTo>
                    <a:lnTo>
                      <a:pt x="77" y="5427"/>
                    </a:lnTo>
                    <a:lnTo>
                      <a:pt x="77" y="5450"/>
                    </a:lnTo>
                    <a:lnTo>
                      <a:pt x="67" y="5477"/>
                    </a:lnTo>
                    <a:lnTo>
                      <a:pt x="35" y="5509"/>
                    </a:lnTo>
                    <a:lnTo>
                      <a:pt x="16" y="5523"/>
                    </a:lnTo>
                    <a:lnTo>
                      <a:pt x="7" y="5550"/>
                    </a:lnTo>
                    <a:lnTo>
                      <a:pt x="19" y="5579"/>
                    </a:lnTo>
                    <a:lnTo>
                      <a:pt x="52" y="5581"/>
                    </a:lnTo>
                    <a:lnTo>
                      <a:pt x="104" y="5577"/>
                    </a:lnTo>
                    <a:lnTo>
                      <a:pt x="143" y="5643"/>
                    </a:lnTo>
                    <a:lnTo>
                      <a:pt x="139" y="5699"/>
                    </a:lnTo>
                    <a:lnTo>
                      <a:pt x="102" y="5699"/>
                    </a:lnTo>
                    <a:lnTo>
                      <a:pt x="69" y="5658"/>
                    </a:lnTo>
                    <a:lnTo>
                      <a:pt x="39" y="5631"/>
                    </a:lnTo>
                    <a:lnTo>
                      <a:pt x="41" y="5686"/>
                    </a:lnTo>
                    <a:lnTo>
                      <a:pt x="23" y="5713"/>
                    </a:lnTo>
                    <a:lnTo>
                      <a:pt x="0" y="5769"/>
                    </a:lnTo>
                    <a:lnTo>
                      <a:pt x="6" y="5799"/>
                    </a:lnTo>
                    <a:lnTo>
                      <a:pt x="27" y="5821"/>
                    </a:lnTo>
                    <a:lnTo>
                      <a:pt x="40" y="5848"/>
                    </a:lnTo>
                    <a:lnTo>
                      <a:pt x="65" y="5865"/>
                    </a:lnTo>
                    <a:lnTo>
                      <a:pt x="81" y="5891"/>
                    </a:lnTo>
                    <a:lnTo>
                      <a:pt x="86" y="5919"/>
                    </a:lnTo>
                    <a:lnTo>
                      <a:pt x="65" y="6008"/>
                    </a:lnTo>
                    <a:lnTo>
                      <a:pt x="54" y="6036"/>
                    </a:lnTo>
                    <a:lnTo>
                      <a:pt x="84" y="6046"/>
                    </a:lnTo>
                    <a:lnTo>
                      <a:pt x="109" y="6064"/>
                    </a:lnTo>
                    <a:lnTo>
                      <a:pt x="108" y="6093"/>
                    </a:lnTo>
                    <a:lnTo>
                      <a:pt x="158" y="6172"/>
                    </a:lnTo>
                    <a:lnTo>
                      <a:pt x="166" y="6204"/>
                    </a:lnTo>
                    <a:lnTo>
                      <a:pt x="179" y="6231"/>
                    </a:lnTo>
                    <a:lnTo>
                      <a:pt x="180" y="6292"/>
                    </a:lnTo>
                    <a:lnTo>
                      <a:pt x="176" y="6322"/>
                    </a:lnTo>
                    <a:lnTo>
                      <a:pt x="185" y="6350"/>
                    </a:lnTo>
                    <a:lnTo>
                      <a:pt x="244" y="6341"/>
                    </a:lnTo>
                    <a:lnTo>
                      <a:pt x="272" y="6353"/>
                    </a:lnTo>
                    <a:lnTo>
                      <a:pt x="288" y="6378"/>
                    </a:lnTo>
                    <a:lnTo>
                      <a:pt x="348" y="6370"/>
                    </a:lnTo>
                    <a:lnTo>
                      <a:pt x="377" y="6376"/>
                    </a:lnTo>
                    <a:lnTo>
                      <a:pt x="423" y="6409"/>
                    </a:lnTo>
                    <a:lnTo>
                      <a:pt x="416" y="6483"/>
                    </a:lnTo>
                    <a:lnTo>
                      <a:pt x="468" y="6453"/>
                    </a:lnTo>
                    <a:lnTo>
                      <a:pt x="498" y="6450"/>
                    </a:lnTo>
                    <a:lnTo>
                      <a:pt x="520" y="6430"/>
                    </a:lnTo>
                    <a:lnTo>
                      <a:pt x="579" y="6427"/>
                    </a:lnTo>
                    <a:lnTo>
                      <a:pt x="609" y="6430"/>
                    </a:lnTo>
                    <a:lnTo>
                      <a:pt x="635" y="6447"/>
                    </a:lnTo>
                    <a:lnTo>
                      <a:pt x="656" y="6469"/>
                    </a:lnTo>
                    <a:lnTo>
                      <a:pt x="691" y="6518"/>
                    </a:lnTo>
                    <a:lnTo>
                      <a:pt x="722" y="6521"/>
                    </a:lnTo>
                    <a:lnTo>
                      <a:pt x="726" y="6564"/>
                    </a:lnTo>
                    <a:lnTo>
                      <a:pt x="715" y="6593"/>
                    </a:lnTo>
                    <a:lnTo>
                      <a:pt x="716" y="6624"/>
                    </a:lnTo>
                    <a:lnTo>
                      <a:pt x="735" y="6648"/>
                    </a:lnTo>
                    <a:lnTo>
                      <a:pt x="745" y="6677"/>
                    </a:lnTo>
                    <a:lnTo>
                      <a:pt x="742" y="6705"/>
                    </a:lnTo>
                    <a:lnTo>
                      <a:pt x="732" y="6735"/>
                    </a:lnTo>
                    <a:lnTo>
                      <a:pt x="708" y="6754"/>
                    </a:lnTo>
                    <a:lnTo>
                      <a:pt x="701" y="6783"/>
                    </a:lnTo>
                    <a:lnTo>
                      <a:pt x="709" y="6811"/>
                    </a:lnTo>
                    <a:lnTo>
                      <a:pt x="752" y="6854"/>
                    </a:lnTo>
                    <a:lnTo>
                      <a:pt x="769" y="6912"/>
                    </a:lnTo>
                    <a:lnTo>
                      <a:pt x="810" y="6993"/>
                    </a:lnTo>
                    <a:lnTo>
                      <a:pt x="827" y="7019"/>
                    </a:lnTo>
                    <a:lnTo>
                      <a:pt x="881" y="7050"/>
                    </a:lnTo>
                    <a:lnTo>
                      <a:pt x="899" y="7073"/>
                    </a:lnTo>
                    <a:lnTo>
                      <a:pt x="904" y="7102"/>
                    </a:lnTo>
                    <a:lnTo>
                      <a:pt x="900" y="7133"/>
                    </a:lnTo>
                    <a:lnTo>
                      <a:pt x="912" y="7160"/>
                    </a:lnTo>
                    <a:lnTo>
                      <a:pt x="1001" y="7148"/>
                    </a:lnTo>
                    <a:lnTo>
                      <a:pt x="1024" y="7167"/>
                    </a:lnTo>
                    <a:lnTo>
                      <a:pt x="1053" y="7177"/>
                    </a:lnTo>
                    <a:lnTo>
                      <a:pt x="1043" y="7205"/>
                    </a:lnTo>
                    <a:lnTo>
                      <a:pt x="1061" y="7228"/>
                    </a:lnTo>
                    <a:lnTo>
                      <a:pt x="1097" y="7233"/>
                    </a:lnTo>
                    <a:lnTo>
                      <a:pt x="1101" y="7285"/>
                    </a:lnTo>
                    <a:lnTo>
                      <a:pt x="1077" y="7303"/>
                    </a:lnTo>
                    <a:lnTo>
                      <a:pt x="1059" y="7327"/>
                    </a:lnTo>
                    <a:lnTo>
                      <a:pt x="1014" y="7367"/>
                    </a:lnTo>
                    <a:lnTo>
                      <a:pt x="987" y="7382"/>
                    </a:lnTo>
                    <a:lnTo>
                      <a:pt x="925" y="7375"/>
                    </a:lnTo>
                    <a:lnTo>
                      <a:pt x="880" y="7336"/>
                    </a:lnTo>
                    <a:lnTo>
                      <a:pt x="850" y="7334"/>
                    </a:lnTo>
                    <a:lnTo>
                      <a:pt x="823" y="7345"/>
                    </a:lnTo>
                    <a:lnTo>
                      <a:pt x="819" y="7376"/>
                    </a:lnTo>
                    <a:lnTo>
                      <a:pt x="792" y="7387"/>
                    </a:lnTo>
                    <a:lnTo>
                      <a:pt x="794" y="7418"/>
                    </a:lnTo>
                    <a:lnTo>
                      <a:pt x="838" y="7457"/>
                    </a:lnTo>
                    <a:lnTo>
                      <a:pt x="846" y="7486"/>
                    </a:lnTo>
                    <a:lnTo>
                      <a:pt x="837" y="7515"/>
                    </a:lnTo>
                    <a:lnTo>
                      <a:pt x="856" y="7536"/>
                    </a:lnTo>
                    <a:lnTo>
                      <a:pt x="850" y="7566"/>
                    </a:lnTo>
                    <a:lnTo>
                      <a:pt x="876" y="7581"/>
                    </a:lnTo>
                    <a:lnTo>
                      <a:pt x="887" y="7610"/>
                    </a:lnTo>
                    <a:lnTo>
                      <a:pt x="884" y="7639"/>
                    </a:lnTo>
                    <a:lnTo>
                      <a:pt x="903" y="7721"/>
                    </a:lnTo>
                    <a:lnTo>
                      <a:pt x="901" y="7721"/>
                    </a:lnTo>
                    <a:lnTo>
                      <a:pt x="924" y="7741"/>
                    </a:lnTo>
                    <a:lnTo>
                      <a:pt x="952" y="7749"/>
                    </a:lnTo>
                    <a:lnTo>
                      <a:pt x="979" y="7736"/>
                    </a:lnTo>
                    <a:lnTo>
                      <a:pt x="999" y="7713"/>
                    </a:lnTo>
                    <a:lnTo>
                      <a:pt x="1006" y="7681"/>
                    </a:lnTo>
                    <a:lnTo>
                      <a:pt x="1033" y="7664"/>
                    </a:lnTo>
                    <a:lnTo>
                      <a:pt x="1094" y="7676"/>
                    </a:lnTo>
                    <a:lnTo>
                      <a:pt x="1126" y="7676"/>
                    </a:lnTo>
                    <a:lnTo>
                      <a:pt x="1186" y="7658"/>
                    </a:lnTo>
                    <a:lnTo>
                      <a:pt x="1245" y="7667"/>
                    </a:lnTo>
                    <a:lnTo>
                      <a:pt x="1305" y="7653"/>
                    </a:lnTo>
                    <a:lnTo>
                      <a:pt x="1352" y="7692"/>
                    </a:lnTo>
                    <a:lnTo>
                      <a:pt x="1367" y="7718"/>
                    </a:lnTo>
                    <a:lnTo>
                      <a:pt x="1368" y="7749"/>
                    </a:lnTo>
                    <a:lnTo>
                      <a:pt x="1414" y="7790"/>
                    </a:lnTo>
                    <a:lnTo>
                      <a:pt x="1432" y="7816"/>
                    </a:lnTo>
                    <a:lnTo>
                      <a:pt x="1432" y="7849"/>
                    </a:lnTo>
                    <a:lnTo>
                      <a:pt x="1401" y="7866"/>
                    </a:lnTo>
                    <a:lnTo>
                      <a:pt x="1373" y="7868"/>
                    </a:lnTo>
                    <a:lnTo>
                      <a:pt x="1384" y="7895"/>
                    </a:lnTo>
                    <a:lnTo>
                      <a:pt x="1386" y="7924"/>
                    </a:lnTo>
                    <a:lnTo>
                      <a:pt x="1401" y="7983"/>
                    </a:lnTo>
                    <a:lnTo>
                      <a:pt x="1426" y="8002"/>
                    </a:lnTo>
                    <a:lnTo>
                      <a:pt x="1455" y="8013"/>
                    </a:lnTo>
                    <a:lnTo>
                      <a:pt x="1515" y="8029"/>
                    </a:lnTo>
                    <a:lnTo>
                      <a:pt x="1543" y="8018"/>
                    </a:lnTo>
                    <a:lnTo>
                      <a:pt x="1572" y="8019"/>
                    </a:lnTo>
                    <a:lnTo>
                      <a:pt x="1584" y="8046"/>
                    </a:lnTo>
                    <a:lnTo>
                      <a:pt x="1623" y="8092"/>
                    </a:lnTo>
                    <a:lnTo>
                      <a:pt x="1650" y="8192"/>
                    </a:lnTo>
                    <a:lnTo>
                      <a:pt x="1641" y="8223"/>
                    </a:lnTo>
                    <a:lnTo>
                      <a:pt x="1650" y="8251"/>
                    </a:lnTo>
                    <a:lnTo>
                      <a:pt x="1676" y="8271"/>
                    </a:lnTo>
                    <a:lnTo>
                      <a:pt x="1702" y="8288"/>
                    </a:lnTo>
                    <a:lnTo>
                      <a:pt x="1729" y="8274"/>
                    </a:lnTo>
                    <a:lnTo>
                      <a:pt x="1758" y="8268"/>
                    </a:lnTo>
                    <a:lnTo>
                      <a:pt x="1789" y="8274"/>
                    </a:lnTo>
                    <a:lnTo>
                      <a:pt x="1830" y="8314"/>
                    </a:lnTo>
                    <a:lnTo>
                      <a:pt x="1862" y="8305"/>
                    </a:lnTo>
                    <a:lnTo>
                      <a:pt x="1889" y="8318"/>
                    </a:lnTo>
                    <a:lnTo>
                      <a:pt x="1981" y="8291"/>
                    </a:lnTo>
                    <a:lnTo>
                      <a:pt x="2036" y="8263"/>
                    </a:lnTo>
                    <a:lnTo>
                      <a:pt x="2064" y="8272"/>
                    </a:lnTo>
                    <a:lnTo>
                      <a:pt x="2083" y="8298"/>
                    </a:lnTo>
                    <a:lnTo>
                      <a:pt x="2124" y="8380"/>
                    </a:lnTo>
                    <a:lnTo>
                      <a:pt x="2163" y="8426"/>
                    </a:lnTo>
                    <a:lnTo>
                      <a:pt x="2195" y="8425"/>
                    </a:lnTo>
                    <a:lnTo>
                      <a:pt x="2205" y="8394"/>
                    </a:lnTo>
                    <a:lnTo>
                      <a:pt x="2237" y="8398"/>
                    </a:lnTo>
                    <a:lnTo>
                      <a:pt x="2255" y="8422"/>
                    </a:lnTo>
                    <a:lnTo>
                      <a:pt x="2285" y="8426"/>
                    </a:lnTo>
                    <a:lnTo>
                      <a:pt x="2313" y="8438"/>
                    </a:lnTo>
                    <a:lnTo>
                      <a:pt x="2334" y="8460"/>
                    </a:lnTo>
                    <a:lnTo>
                      <a:pt x="2395" y="8456"/>
                    </a:lnTo>
                    <a:lnTo>
                      <a:pt x="2444" y="8491"/>
                    </a:lnTo>
                    <a:lnTo>
                      <a:pt x="2474" y="8490"/>
                    </a:lnTo>
                    <a:lnTo>
                      <a:pt x="2519" y="8530"/>
                    </a:lnTo>
                    <a:lnTo>
                      <a:pt x="2552" y="8536"/>
                    </a:lnTo>
                    <a:lnTo>
                      <a:pt x="2581" y="8534"/>
                    </a:lnTo>
                    <a:lnTo>
                      <a:pt x="2606" y="8552"/>
                    </a:lnTo>
                    <a:lnTo>
                      <a:pt x="2579" y="8566"/>
                    </a:lnTo>
                    <a:lnTo>
                      <a:pt x="2608" y="8654"/>
                    </a:lnTo>
                    <a:lnTo>
                      <a:pt x="2578" y="8709"/>
                    </a:lnTo>
                    <a:lnTo>
                      <a:pt x="2519" y="8722"/>
                    </a:lnTo>
                    <a:lnTo>
                      <a:pt x="2537" y="8746"/>
                    </a:lnTo>
                    <a:lnTo>
                      <a:pt x="2568" y="8753"/>
                    </a:lnTo>
                    <a:lnTo>
                      <a:pt x="2585" y="8777"/>
                    </a:lnTo>
                    <a:lnTo>
                      <a:pt x="2526" y="8793"/>
                    </a:lnTo>
                    <a:lnTo>
                      <a:pt x="2513" y="8821"/>
                    </a:lnTo>
                    <a:lnTo>
                      <a:pt x="2510" y="8850"/>
                    </a:lnTo>
                    <a:lnTo>
                      <a:pt x="2528" y="8874"/>
                    </a:lnTo>
                    <a:lnTo>
                      <a:pt x="2539" y="8902"/>
                    </a:lnTo>
                    <a:lnTo>
                      <a:pt x="2532" y="8932"/>
                    </a:lnTo>
                    <a:lnTo>
                      <a:pt x="2558" y="8947"/>
                    </a:lnTo>
                    <a:lnTo>
                      <a:pt x="2545" y="9008"/>
                    </a:lnTo>
                    <a:lnTo>
                      <a:pt x="2520" y="9095"/>
                    </a:lnTo>
                    <a:lnTo>
                      <a:pt x="2491" y="9107"/>
                    </a:lnTo>
                    <a:lnTo>
                      <a:pt x="2434" y="9093"/>
                    </a:lnTo>
                    <a:lnTo>
                      <a:pt x="2403" y="9098"/>
                    </a:lnTo>
                    <a:lnTo>
                      <a:pt x="2350" y="9069"/>
                    </a:lnTo>
                    <a:lnTo>
                      <a:pt x="2328" y="9090"/>
                    </a:lnTo>
                    <a:lnTo>
                      <a:pt x="2294" y="9141"/>
                    </a:lnTo>
                    <a:lnTo>
                      <a:pt x="2237" y="9163"/>
                    </a:lnTo>
                    <a:lnTo>
                      <a:pt x="2211" y="9217"/>
                    </a:lnTo>
                    <a:lnTo>
                      <a:pt x="2214" y="9248"/>
                    </a:lnTo>
                    <a:lnTo>
                      <a:pt x="2216" y="9304"/>
                    </a:lnTo>
                    <a:lnTo>
                      <a:pt x="2267" y="9286"/>
                    </a:lnTo>
                    <a:lnTo>
                      <a:pt x="2301" y="9291"/>
                    </a:lnTo>
                    <a:lnTo>
                      <a:pt x="2328" y="9272"/>
                    </a:lnTo>
                    <a:lnTo>
                      <a:pt x="2380" y="9261"/>
                    </a:lnTo>
                    <a:lnTo>
                      <a:pt x="2403" y="9271"/>
                    </a:lnTo>
                    <a:lnTo>
                      <a:pt x="2407" y="9294"/>
                    </a:lnTo>
                    <a:lnTo>
                      <a:pt x="2435" y="9298"/>
                    </a:lnTo>
                    <a:lnTo>
                      <a:pt x="2446" y="9310"/>
                    </a:lnTo>
                    <a:lnTo>
                      <a:pt x="2439" y="9325"/>
                    </a:lnTo>
                    <a:lnTo>
                      <a:pt x="2403" y="9327"/>
                    </a:lnTo>
                    <a:lnTo>
                      <a:pt x="2360" y="9343"/>
                    </a:lnTo>
                    <a:lnTo>
                      <a:pt x="2300" y="9380"/>
                    </a:lnTo>
                    <a:lnTo>
                      <a:pt x="2257" y="9394"/>
                    </a:lnTo>
                    <a:lnTo>
                      <a:pt x="2258" y="9413"/>
                    </a:lnTo>
                    <a:lnTo>
                      <a:pt x="2274" y="9434"/>
                    </a:lnTo>
                    <a:lnTo>
                      <a:pt x="2257" y="9443"/>
                    </a:lnTo>
                    <a:lnTo>
                      <a:pt x="2218" y="9431"/>
                    </a:lnTo>
                    <a:lnTo>
                      <a:pt x="2124" y="9446"/>
                    </a:lnTo>
                    <a:lnTo>
                      <a:pt x="2114" y="9481"/>
                    </a:lnTo>
                    <a:lnTo>
                      <a:pt x="2148" y="9512"/>
                    </a:lnTo>
                    <a:lnTo>
                      <a:pt x="2195" y="9531"/>
                    </a:lnTo>
                    <a:lnTo>
                      <a:pt x="2229" y="9578"/>
                    </a:lnTo>
                    <a:lnTo>
                      <a:pt x="2267" y="9614"/>
                    </a:lnTo>
                    <a:lnTo>
                      <a:pt x="2257" y="9621"/>
                    </a:lnTo>
                    <a:lnTo>
                      <a:pt x="2206" y="9605"/>
                    </a:lnTo>
                    <a:lnTo>
                      <a:pt x="2181" y="9645"/>
                    </a:lnTo>
                    <a:lnTo>
                      <a:pt x="2159" y="9642"/>
                    </a:lnTo>
                    <a:lnTo>
                      <a:pt x="2116" y="9708"/>
                    </a:lnTo>
                    <a:lnTo>
                      <a:pt x="2081" y="9756"/>
                    </a:lnTo>
                    <a:lnTo>
                      <a:pt x="2044" y="9823"/>
                    </a:lnTo>
                    <a:lnTo>
                      <a:pt x="1995" y="9826"/>
                    </a:lnTo>
                    <a:lnTo>
                      <a:pt x="1938" y="9819"/>
                    </a:lnTo>
                    <a:lnTo>
                      <a:pt x="1925" y="9836"/>
                    </a:lnTo>
                    <a:lnTo>
                      <a:pt x="1925" y="9859"/>
                    </a:lnTo>
                    <a:lnTo>
                      <a:pt x="1889" y="9875"/>
                    </a:lnTo>
                    <a:lnTo>
                      <a:pt x="1936" y="9897"/>
                    </a:lnTo>
                    <a:lnTo>
                      <a:pt x="1981" y="9935"/>
                    </a:lnTo>
                    <a:lnTo>
                      <a:pt x="2001" y="9985"/>
                    </a:lnTo>
                    <a:lnTo>
                      <a:pt x="2038" y="10027"/>
                    </a:lnTo>
                    <a:lnTo>
                      <a:pt x="2077" y="10031"/>
                    </a:lnTo>
                    <a:lnTo>
                      <a:pt x="2091" y="10014"/>
                    </a:lnTo>
                    <a:lnTo>
                      <a:pt x="2112" y="10041"/>
                    </a:lnTo>
                    <a:lnTo>
                      <a:pt x="2167" y="10088"/>
                    </a:lnTo>
                    <a:lnTo>
                      <a:pt x="2327" y="10159"/>
                    </a:lnTo>
                    <a:lnTo>
                      <a:pt x="2421" y="10235"/>
                    </a:lnTo>
                    <a:lnTo>
                      <a:pt x="2448" y="10280"/>
                    </a:lnTo>
                    <a:lnTo>
                      <a:pt x="2472" y="10310"/>
                    </a:lnTo>
                    <a:lnTo>
                      <a:pt x="2503" y="10319"/>
                    </a:lnTo>
                    <a:lnTo>
                      <a:pt x="2550" y="10362"/>
                    </a:lnTo>
                    <a:lnTo>
                      <a:pt x="2607" y="10343"/>
                    </a:lnTo>
                    <a:lnTo>
                      <a:pt x="2638" y="10339"/>
                    </a:lnTo>
                    <a:lnTo>
                      <a:pt x="2667" y="10349"/>
                    </a:lnTo>
                    <a:lnTo>
                      <a:pt x="2695" y="10345"/>
                    </a:lnTo>
                    <a:lnTo>
                      <a:pt x="2754" y="10364"/>
                    </a:lnTo>
                    <a:lnTo>
                      <a:pt x="2777" y="10384"/>
                    </a:lnTo>
                    <a:lnTo>
                      <a:pt x="2835" y="10397"/>
                    </a:lnTo>
                    <a:lnTo>
                      <a:pt x="2918" y="10433"/>
                    </a:lnTo>
                    <a:lnTo>
                      <a:pt x="2952" y="10436"/>
                    </a:lnTo>
                    <a:lnTo>
                      <a:pt x="3042" y="10427"/>
                    </a:lnTo>
                    <a:lnTo>
                      <a:pt x="3102" y="10446"/>
                    </a:lnTo>
                    <a:lnTo>
                      <a:pt x="3162" y="10446"/>
                    </a:lnTo>
                    <a:lnTo>
                      <a:pt x="3186" y="10465"/>
                    </a:lnTo>
                    <a:lnTo>
                      <a:pt x="3200" y="10481"/>
                    </a:lnTo>
                    <a:lnTo>
                      <a:pt x="3344" y="10566"/>
                    </a:lnTo>
                    <a:lnTo>
                      <a:pt x="3354" y="10594"/>
                    </a:lnTo>
                    <a:lnTo>
                      <a:pt x="3381" y="10609"/>
                    </a:lnTo>
                    <a:lnTo>
                      <a:pt x="3410" y="10601"/>
                    </a:lnTo>
                    <a:lnTo>
                      <a:pt x="3436" y="10584"/>
                    </a:lnTo>
                    <a:lnTo>
                      <a:pt x="3491" y="10562"/>
                    </a:lnTo>
                    <a:lnTo>
                      <a:pt x="3520" y="10559"/>
                    </a:lnTo>
                    <a:lnTo>
                      <a:pt x="3543" y="10579"/>
                    </a:lnTo>
                    <a:lnTo>
                      <a:pt x="3574" y="10571"/>
                    </a:lnTo>
                    <a:lnTo>
                      <a:pt x="3633" y="10581"/>
                    </a:lnTo>
                    <a:lnTo>
                      <a:pt x="3649" y="10608"/>
                    </a:lnTo>
                    <a:lnTo>
                      <a:pt x="3677" y="10617"/>
                    </a:lnTo>
                    <a:lnTo>
                      <a:pt x="3707" y="10620"/>
                    </a:lnTo>
                    <a:lnTo>
                      <a:pt x="3735" y="10631"/>
                    </a:lnTo>
                    <a:lnTo>
                      <a:pt x="3745" y="10660"/>
                    </a:lnTo>
                    <a:lnTo>
                      <a:pt x="3732" y="10718"/>
                    </a:lnTo>
                    <a:lnTo>
                      <a:pt x="3780" y="10754"/>
                    </a:lnTo>
                    <a:lnTo>
                      <a:pt x="3837" y="10771"/>
                    </a:lnTo>
                    <a:lnTo>
                      <a:pt x="3860" y="10791"/>
                    </a:lnTo>
                    <a:lnTo>
                      <a:pt x="3879" y="10803"/>
                    </a:lnTo>
                    <a:lnTo>
                      <a:pt x="3910" y="10823"/>
                    </a:lnTo>
                    <a:lnTo>
                      <a:pt x="3939" y="10823"/>
                    </a:lnTo>
                    <a:lnTo>
                      <a:pt x="3981" y="10864"/>
                    </a:lnTo>
                    <a:lnTo>
                      <a:pt x="3998" y="10890"/>
                    </a:lnTo>
                    <a:lnTo>
                      <a:pt x="4027" y="10892"/>
                    </a:lnTo>
                    <a:lnTo>
                      <a:pt x="4043" y="10952"/>
                    </a:lnTo>
                    <a:lnTo>
                      <a:pt x="4056" y="10979"/>
                    </a:lnTo>
                    <a:lnTo>
                      <a:pt x="4087" y="10977"/>
                    </a:lnTo>
                    <a:lnTo>
                      <a:pt x="4145" y="10988"/>
                    </a:lnTo>
                    <a:lnTo>
                      <a:pt x="4176" y="10984"/>
                    </a:lnTo>
                    <a:lnTo>
                      <a:pt x="4196" y="10963"/>
                    </a:lnTo>
                    <a:lnTo>
                      <a:pt x="4220" y="10905"/>
                    </a:lnTo>
                    <a:lnTo>
                      <a:pt x="4245" y="10889"/>
                    </a:lnTo>
                    <a:lnTo>
                      <a:pt x="4272" y="10876"/>
                    </a:lnTo>
                    <a:lnTo>
                      <a:pt x="4285" y="10847"/>
                    </a:lnTo>
                    <a:lnTo>
                      <a:pt x="4304" y="10811"/>
                    </a:lnTo>
                    <a:lnTo>
                      <a:pt x="4271" y="10792"/>
                    </a:lnTo>
                    <a:lnTo>
                      <a:pt x="4223" y="10689"/>
                    </a:lnTo>
                    <a:lnTo>
                      <a:pt x="4156" y="10571"/>
                    </a:lnTo>
                    <a:lnTo>
                      <a:pt x="4122" y="10525"/>
                    </a:lnTo>
                    <a:lnTo>
                      <a:pt x="4109" y="10476"/>
                    </a:lnTo>
                    <a:lnTo>
                      <a:pt x="4109" y="10395"/>
                    </a:lnTo>
                    <a:lnTo>
                      <a:pt x="4136" y="10296"/>
                    </a:lnTo>
                    <a:lnTo>
                      <a:pt x="4127" y="10247"/>
                    </a:lnTo>
                    <a:lnTo>
                      <a:pt x="4093" y="10326"/>
                    </a:lnTo>
                    <a:lnTo>
                      <a:pt x="4082" y="10303"/>
                    </a:lnTo>
                    <a:lnTo>
                      <a:pt x="4072" y="10237"/>
                    </a:lnTo>
                    <a:lnTo>
                      <a:pt x="4037" y="10175"/>
                    </a:lnTo>
                    <a:lnTo>
                      <a:pt x="3991" y="10109"/>
                    </a:lnTo>
                    <a:lnTo>
                      <a:pt x="3951" y="10112"/>
                    </a:lnTo>
                    <a:lnTo>
                      <a:pt x="3935" y="10057"/>
                    </a:lnTo>
                    <a:lnTo>
                      <a:pt x="3966" y="10005"/>
                    </a:lnTo>
                    <a:lnTo>
                      <a:pt x="3971" y="9963"/>
                    </a:lnTo>
                    <a:lnTo>
                      <a:pt x="4000" y="9924"/>
                    </a:lnTo>
                    <a:lnTo>
                      <a:pt x="4011" y="9924"/>
                    </a:lnTo>
                    <a:lnTo>
                      <a:pt x="4019" y="9916"/>
                    </a:lnTo>
                    <a:lnTo>
                      <a:pt x="4025" y="9880"/>
                    </a:lnTo>
                    <a:lnTo>
                      <a:pt x="4062" y="9848"/>
                    </a:lnTo>
                    <a:lnTo>
                      <a:pt x="4084" y="9716"/>
                    </a:lnTo>
                    <a:lnTo>
                      <a:pt x="4113" y="9724"/>
                    </a:lnTo>
                    <a:lnTo>
                      <a:pt x="4129" y="9650"/>
                    </a:lnTo>
                    <a:lnTo>
                      <a:pt x="4133" y="9605"/>
                    </a:lnTo>
                    <a:lnTo>
                      <a:pt x="4097" y="9546"/>
                    </a:lnTo>
                    <a:lnTo>
                      <a:pt x="4142" y="9560"/>
                    </a:lnTo>
                    <a:lnTo>
                      <a:pt x="4181" y="9562"/>
                    </a:lnTo>
                    <a:lnTo>
                      <a:pt x="4179" y="9589"/>
                    </a:lnTo>
                    <a:lnTo>
                      <a:pt x="4199" y="9631"/>
                    </a:lnTo>
                    <a:lnTo>
                      <a:pt x="4217" y="9685"/>
                    </a:lnTo>
                    <a:lnTo>
                      <a:pt x="4246" y="9686"/>
                    </a:lnTo>
                    <a:lnTo>
                      <a:pt x="4266" y="9676"/>
                    </a:lnTo>
                    <a:lnTo>
                      <a:pt x="4283" y="9676"/>
                    </a:lnTo>
                    <a:lnTo>
                      <a:pt x="4330" y="9569"/>
                    </a:lnTo>
                    <a:lnTo>
                      <a:pt x="4352" y="9555"/>
                    </a:lnTo>
                    <a:lnTo>
                      <a:pt x="4325" y="9546"/>
                    </a:lnTo>
                    <a:lnTo>
                      <a:pt x="4312" y="9522"/>
                    </a:lnTo>
                    <a:lnTo>
                      <a:pt x="4286" y="9512"/>
                    </a:lnTo>
                    <a:lnTo>
                      <a:pt x="4255" y="9512"/>
                    </a:lnTo>
                    <a:lnTo>
                      <a:pt x="4229" y="9500"/>
                    </a:lnTo>
                    <a:lnTo>
                      <a:pt x="4218" y="9476"/>
                    </a:lnTo>
                    <a:lnTo>
                      <a:pt x="4242" y="9453"/>
                    </a:lnTo>
                    <a:lnTo>
                      <a:pt x="4244" y="9424"/>
                    </a:lnTo>
                    <a:lnTo>
                      <a:pt x="4274" y="9415"/>
                    </a:lnTo>
                    <a:lnTo>
                      <a:pt x="4305" y="9435"/>
                    </a:lnTo>
                    <a:lnTo>
                      <a:pt x="4352" y="9424"/>
                    </a:lnTo>
                    <a:lnTo>
                      <a:pt x="4321" y="9212"/>
                    </a:lnTo>
                    <a:lnTo>
                      <a:pt x="4291" y="9204"/>
                    </a:lnTo>
                    <a:lnTo>
                      <a:pt x="4274" y="9179"/>
                    </a:lnTo>
                    <a:lnTo>
                      <a:pt x="4266" y="9149"/>
                    </a:lnTo>
                    <a:lnTo>
                      <a:pt x="4250" y="9124"/>
                    </a:lnTo>
                    <a:lnTo>
                      <a:pt x="4228" y="9102"/>
                    </a:lnTo>
                    <a:lnTo>
                      <a:pt x="4199" y="9102"/>
                    </a:lnTo>
                    <a:lnTo>
                      <a:pt x="4137" y="9111"/>
                    </a:lnTo>
                    <a:lnTo>
                      <a:pt x="4087" y="9097"/>
                    </a:lnTo>
                    <a:lnTo>
                      <a:pt x="4083" y="9132"/>
                    </a:lnTo>
                    <a:lnTo>
                      <a:pt x="4038" y="9086"/>
                    </a:lnTo>
                    <a:lnTo>
                      <a:pt x="4033" y="9055"/>
                    </a:lnTo>
                    <a:lnTo>
                      <a:pt x="4019" y="9029"/>
                    </a:lnTo>
                    <a:lnTo>
                      <a:pt x="4034" y="9004"/>
                    </a:lnTo>
                    <a:lnTo>
                      <a:pt x="4019" y="8978"/>
                    </a:lnTo>
                    <a:lnTo>
                      <a:pt x="4016" y="8949"/>
                    </a:lnTo>
                    <a:lnTo>
                      <a:pt x="3908" y="8914"/>
                    </a:lnTo>
                    <a:lnTo>
                      <a:pt x="3949" y="8750"/>
                    </a:lnTo>
                    <a:lnTo>
                      <a:pt x="4001" y="8720"/>
                    </a:lnTo>
                    <a:lnTo>
                      <a:pt x="4017" y="8694"/>
                    </a:lnTo>
                    <a:lnTo>
                      <a:pt x="4007" y="8666"/>
                    </a:lnTo>
                    <a:lnTo>
                      <a:pt x="3965" y="8626"/>
                    </a:lnTo>
                    <a:lnTo>
                      <a:pt x="4002" y="8456"/>
                    </a:lnTo>
                    <a:lnTo>
                      <a:pt x="4054" y="8426"/>
                    </a:lnTo>
                    <a:lnTo>
                      <a:pt x="4071" y="8400"/>
                    </a:lnTo>
                    <a:lnTo>
                      <a:pt x="4066" y="8369"/>
                    </a:lnTo>
                    <a:lnTo>
                      <a:pt x="4075" y="8342"/>
                    </a:lnTo>
                    <a:lnTo>
                      <a:pt x="4076" y="8312"/>
                    </a:lnTo>
                    <a:lnTo>
                      <a:pt x="4089" y="8283"/>
                    </a:lnTo>
                    <a:lnTo>
                      <a:pt x="4108" y="8259"/>
                    </a:lnTo>
                    <a:lnTo>
                      <a:pt x="4134" y="8277"/>
                    </a:lnTo>
                    <a:lnTo>
                      <a:pt x="4143" y="8307"/>
                    </a:lnTo>
                    <a:lnTo>
                      <a:pt x="4190" y="8342"/>
                    </a:lnTo>
                    <a:lnTo>
                      <a:pt x="4257" y="8480"/>
                    </a:lnTo>
                    <a:lnTo>
                      <a:pt x="4286" y="8490"/>
                    </a:lnTo>
                    <a:lnTo>
                      <a:pt x="4384" y="8423"/>
                    </a:lnTo>
                    <a:lnTo>
                      <a:pt x="4376" y="8392"/>
                    </a:lnTo>
                    <a:lnTo>
                      <a:pt x="4362" y="8365"/>
                    </a:lnTo>
                    <a:lnTo>
                      <a:pt x="4347" y="8274"/>
                    </a:lnTo>
                    <a:lnTo>
                      <a:pt x="4320" y="8221"/>
                    </a:lnTo>
                    <a:lnTo>
                      <a:pt x="4350" y="8227"/>
                    </a:lnTo>
                    <a:lnTo>
                      <a:pt x="4378" y="8215"/>
                    </a:lnTo>
                    <a:lnTo>
                      <a:pt x="4452" y="8161"/>
                    </a:lnTo>
                    <a:lnTo>
                      <a:pt x="4480" y="8148"/>
                    </a:lnTo>
                    <a:lnTo>
                      <a:pt x="4497" y="8124"/>
                    </a:lnTo>
                    <a:lnTo>
                      <a:pt x="4499" y="8094"/>
                    </a:lnTo>
                    <a:lnTo>
                      <a:pt x="4497" y="8064"/>
                    </a:lnTo>
                    <a:lnTo>
                      <a:pt x="4527" y="8057"/>
                    </a:lnTo>
                    <a:lnTo>
                      <a:pt x="4557" y="8060"/>
                    </a:lnTo>
                    <a:lnTo>
                      <a:pt x="4584" y="8050"/>
                    </a:lnTo>
                    <a:lnTo>
                      <a:pt x="4603" y="8026"/>
                    </a:lnTo>
                    <a:lnTo>
                      <a:pt x="4629" y="8012"/>
                    </a:lnTo>
                    <a:lnTo>
                      <a:pt x="4658" y="8004"/>
                    </a:lnTo>
                    <a:lnTo>
                      <a:pt x="4677" y="7980"/>
                    </a:lnTo>
                    <a:lnTo>
                      <a:pt x="4703" y="7962"/>
                    </a:lnTo>
                    <a:lnTo>
                      <a:pt x="4722" y="7939"/>
                    </a:lnTo>
                    <a:lnTo>
                      <a:pt x="4729" y="7909"/>
                    </a:lnTo>
                    <a:lnTo>
                      <a:pt x="4753" y="7890"/>
                    </a:lnTo>
                    <a:lnTo>
                      <a:pt x="4809" y="7873"/>
                    </a:lnTo>
                    <a:lnTo>
                      <a:pt x="4869" y="7874"/>
                    </a:lnTo>
                    <a:lnTo>
                      <a:pt x="4876" y="7904"/>
                    </a:lnTo>
                    <a:lnTo>
                      <a:pt x="4889" y="7932"/>
                    </a:lnTo>
                    <a:lnTo>
                      <a:pt x="4948" y="7918"/>
                    </a:lnTo>
                    <a:lnTo>
                      <a:pt x="4966" y="7941"/>
                    </a:lnTo>
                    <a:lnTo>
                      <a:pt x="4982" y="7917"/>
                    </a:lnTo>
                    <a:lnTo>
                      <a:pt x="4992" y="7885"/>
                    </a:lnTo>
                    <a:lnTo>
                      <a:pt x="5010" y="7860"/>
                    </a:lnTo>
                    <a:lnTo>
                      <a:pt x="5041" y="7863"/>
                    </a:lnTo>
                    <a:lnTo>
                      <a:pt x="5068" y="7850"/>
                    </a:lnTo>
                    <a:lnTo>
                      <a:pt x="5096" y="7852"/>
                    </a:lnTo>
                    <a:lnTo>
                      <a:pt x="5118" y="7909"/>
                    </a:lnTo>
                    <a:lnTo>
                      <a:pt x="5137" y="7932"/>
                    </a:lnTo>
                    <a:lnTo>
                      <a:pt x="5166" y="7922"/>
                    </a:lnTo>
                    <a:lnTo>
                      <a:pt x="5196" y="7919"/>
                    </a:lnTo>
                    <a:lnTo>
                      <a:pt x="5224" y="7931"/>
                    </a:lnTo>
                    <a:lnTo>
                      <a:pt x="5282" y="7917"/>
                    </a:lnTo>
                    <a:lnTo>
                      <a:pt x="5312" y="7918"/>
                    </a:lnTo>
                    <a:lnTo>
                      <a:pt x="5339" y="7936"/>
                    </a:lnTo>
                    <a:lnTo>
                      <a:pt x="5360" y="7957"/>
                    </a:lnTo>
                    <a:lnTo>
                      <a:pt x="5382" y="8013"/>
                    </a:lnTo>
                    <a:lnTo>
                      <a:pt x="5459" y="8059"/>
                    </a:lnTo>
                    <a:lnTo>
                      <a:pt x="5478" y="8081"/>
                    </a:lnTo>
                    <a:lnTo>
                      <a:pt x="5489" y="8111"/>
                    </a:lnTo>
                    <a:lnTo>
                      <a:pt x="5528" y="8157"/>
                    </a:lnTo>
                    <a:lnTo>
                      <a:pt x="5525" y="8187"/>
                    </a:lnTo>
                    <a:lnTo>
                      <a:pt x="5528" y="8216"/>
                    </a:lnTo>
                    <a:lnTo>
                      <a:pt x="5546" y="8241"/>
                    </a:lnTo>
                    <a:lnTo>
                      <a:pt x="5575" y="8232"/>
                    </a:lnTo>
                    <a:lnTo>
                      <a:pt x="5577" y="8203"/>
                    </a:lnTo>
                    <a:lnTo>
                      <a:pt x="5571" y="8172"/>
                    </a:lnTo>
                    <a:lnTo>
                      <a:pt x="5574" y="8143"/>
                    </a:lnTo>
                    <a:lnTo>
                      <a:pt x="5557" y="8117"/>
                    </a:lnTo>
                    <a:lnTo>
                      <a:pt x="5577" y="8094"/>
                    </a:lnTo>
                    <a:lnTo>
                      <a:pt x="5606" y="8091"/>
                    </a:lnTo>
                    <a:lnTo>
                      <a:pt x="5617" y="8118"/>
                    </a:lnTo>
                    <a:lnTo>
                      <a:pt x="5641" y="8138"/>
                    </a:lnTo>
                    <a:lnTo>
                      <a:pt x="5649" y="8165"/>
                    </a:lnTo>
                    <a:lnTo>
                      <a:pt x="5672" y="8186"/>
                    </a:lnTo>
                    <a:lnTo>
                      <a:pt x="5730" y="8206"/>
                    </a:lnTo>
                    <a:lnTo>
                      <a:pt x="5783" y="8236"/>
                    </a:lnTo>
                    <a:lnTo>
                      <a:pt x="5814" y="8229"/>
                    </a:lnTo>
                    <a:lnTo>
                      <a:pt x="5887" y="8175"/>
                    </a:lnTo>
                    <a:lnTo>
                      <a:pt x="5884" y="8145"/>
                    </a:lnTo>
                    <a:lnTo>
                      <a:pt x="5912" y="8133"/>
                    </a:lnTo>
                    <a:lnTo>
                      <a:pt x="5934" y="8113"/>
                    </a:lnTo>
                    <a:lnTo>
                      <a:pt x="5964" y="8107"/>
                    </a:lnTo>
                    <a:lnTo>
                      <a:pt x="5992" y="8117"/>
                    </a:lnTo>
                    <a:lnTo>
                      <a:pt x="5994" y="8087"/>
                    </a:lnTo>
                    <a:lnTo>
                      <a:pt x="6025" y="8087"/>
                    </a:lnTo>
                    <a:lnTo>
                      <a:pt x="6054" y="8092"/>
                    </a:lnTo>
                    <a:lnTo>
                      <a:pt x="6080" y="8076"/>
                    </a:lnTo>
                    <a:lnTo>
                      <a:pt x="6104" y="8094"/>
                    </a:lnTo>
                    <a:lnTo>
                      <a:pt x="6119" y="8108"/>
                    </a:lnTo>
                    <a:lnTo>
                      <a:pt x="6119" y="804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0" name="Group 193"/>
            <p:cNvGrpSpPr>
              <a:grpSpLocks noChangeAspect="1"/>
            </p:cNvGrpSpPr>
            <p:nvPr/>
          </p:nvGrpSpPr>
          <p:grpSpPr bwMode="gray">
            <a:xfrm>
              <a:off x="5992462" y="2623866"/>
              <a:ext cx="122394" cy="149819"/>
              <a:chOff x="2441" y="2378"/>
              <a:chExt cx="121" cy="148"/>
            </a:xfrm>
            <a:grpFill/>
          </p:grpSpPr>
          <p:sp>
            <p:nvSpPr>
              <p:cNvPr id="229" name="Freeform 194"/>
              <p:cNvSpPr>
                <a:spLocks noChangeAspect="1"/>
              </p:cNvSpPr>
              <p:nvPr/>
            </p:nvSpPr>
            <p:spPr bwMode="gray">
              <a:xfrm>
                <a:off x="2458" y="2470"/>
                <a:ext cx="11" cy="7"/>
              </a:xfrm>
              <a:custGeom>
                <a:avLst/>
                <a:gdLst/>
                <a:ahLst/>
                <a:cxnLst>
                  <a:cxn ang="0">
                    <a:pos x="9" y="12"/>
                  </a:cxn>
                  <a:cxn ang="0">
                    <a:pos x="0" y="3"/>
                  </a:cxn>
                  <a:cxn ang="0">
                    <a:pos x="26" y="0"/>
                  </a:cxn>
                  <a:cxn ang="0">
                    <a:pos x="61" y="33"/>
                  </a:cxn>
                  <a:cxn ang="0">
                    <a:pos x="65" y="43"/>
                  </a:cxn>
                  <a:cxn ang="0">
                    <a:pos x="9" y="12"/>
                  </a:cxn>
                </a:cxnLst>
                <a:rect l="0" t="0" r="r" b="b"/>
                <a:pathLst>
                  <a:path w="65" h="43">
                    <a:moveTo>
                      <a:pt x="9" y="12"/>
                    </a:moveTo>
                    <a:lnTo>
                      <a:pt x="0" y="3"/>
                    </a:lnTo>
                    <a:lnTo>
                      <a:pt x="26" y="0"/>
                    </a:lnTo>
                    <a:lnTo>
                      <a:pt x="61" y="33"/>
                    </a:lnTo>
                    <a:lnTo>
                      <a:pt x="65" y="43"/>
                    </a:lnTo>
                    <a:lnTo>
                      <a:pt x="9" y="1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0" name="Freeform 195"/>
              <p:cNvSpPr>
                <a:spLocks noChangeAspect="1"/>
              </p:cNvSpPr>
              <p:nvPr/>
            </p:nvSpPr>
            <p:spPr bwMode="gray">
              <a:xfrm>
                <a:off x="2451" y="2474"/>
                <a:ext cx="10" cy="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9" y="0"/>
                  </a:cxn>
                  <a:cxn ang="0">
                    <a:pos x="54" y="16"/>
                  </a:cxn>
                  <a:cxn ang="0">
                    <a:pos x="56" y="28"/>
                  </a:cxn>
                  <a:cxn ang="0">
                    <a:pos x="0" y="10"/>
                  </a:cxn>
                </a:cxnLst>
                <a:rect l="0" t="0" r="r" b="b"/>
                <a:pathLst>
                  <a:path w="56" h="28">
                    <a:moveTo>
                      <a:pt x="0" y="10"/>
                    </a:moveTo>
                    <a:lnTo>
                      <a:pt x="19" y="0"/>
                    </a:lnTo>
                    <a:lnTo>
                      <a:pt x="54" y="16"/>
                    </a:lnTo>
                    <a:lnTo>
                      <a:pt x="56" y="28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1" name="Freeform 196"/>
              <p:cNvSpPr>
                <a:spLocks noChangeAspect="1"/>
              </p:cNvSpPr>
              <p:nvPr/>
            </p:nvSpPr>
            <p:spPr bwMode="gray">
              <a:xfrm>
                <a:off x="2445" y="2484"/>
                <a:ext cx="4" cy="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35"/>
                  </a:cxn>
                  <a:cxn ang="0">
                    <a:pos x="10" y="35"/>
                  </a:cxn>
                  <a:cxn ang="0">
                    <a:pos x="22" y="23"/>
                  </a:cxn>
                  <a:cxn ang="0">
                    <a:pos x="22" y="10"/>
                  </a:cxn>
                  <a:cxn ang="0">
                    <a:pos x="4" y="0"/>
                  </a:cxn>
                </a:cxnLst>
                <a:rect l="0" t="0" r="r" b="b"/>
                <a:pathLst>
                  <a:path w="22" h="35">
                    <a:moveTo>
                      <a:pt x="4" y="0"/>
                    </a:moveTo>
                    <a:lnTo>
                      <a:pt x="0" y="35"/>
                    </a:lnTo>
                    <a:lnTo>
                      <a:pt x="10" y="35"/>
                    </a:lnTo>
                    <a:lnTo>
                      <a:pt x="22" y="23"/>
                    </a:lnTo>
                    <a:lnTo>
                      <a:pt x="22" y="10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2" name="Freeform 197"/>
              <p:cNvSpPr>
                <a:spLocks noChangeAspect="1"/>
              </p:cNvSpPr>
              <p:nvPr/>
            </p:nvSpPr>
            <p:spPr bwMode="gray">
              <a:xfrm>
                <a:off x="2441" y="2378"/>
                <a:ext cx="121" cy="148"/>
              </a:xfrm>
              <a:custGeom>
                <a:avLst/>
                <a:gdLst/>
                <a:ahLst/>
                <a:cxnLst>
                  <a:cxn ang="0">
                    <a:pos x="463" y="889"/>
                  </a:cxn>
                  <a:cxn ang="0">
                    <a:pos x="426" y="828"/>
                  </a:cxn>
                  <a:cxn ang="0">
                    <a:pos x="428" y="749"/>
                  </a:cxn>
                  <a:cxn ang="0">
                    <a:pos x="362" y="726"/>
                  </a:cxn>
                  <a:cxn ang="0">
                    <a:pos x="324" y="685"/>
                  </a:cxn>
                  <a:cxn ang="0">
                    <a:pos x="293" y="662"/>
                  </a:cxn>
                  <a:cxn ang="0">
                    <a:pos x="191" y="676"/>
                  </a:cxn>
                  <a:cxn ang="0">
                    <a:pos x="63" y="734"/>
                  </a:cxn>
                  <a:cxn ang="0">
                    <a:pos x="0" y="697"/>
                  </a:cxn>
                  <a:cxn ang="0">
                    <a:pos x="35" y="687"/>
                  </a:cxn>
                  <a:cxn ang="0">
                    <a:pos x="108" y="695"/>
                  </a:cxn>
                  <a:cxn ang="0">
                    <a:pos x="153" y="681"/>
                  </a:cxn>
                  <a:cxn ang="0">
                    <a:pos x="90" y="681"/>
                  </a:cxn>
                  <a:cxn ang="0">
                    <a:pos x="83" y="644"/>
                  </a:cxn>
                  <a:cxn ang="0">
                    <a:pos x="198" y="606"/>
                  </a:cxn>
                  <a:cxn ang="0">
                    <a:pos x="286" y="576"/>
                  </a:cxn>
                  <a:cxn ang="0">
                    <a:pos x="225" y="582"/>
                  </a:cxn>
                  <a:cxn ang="0">
                    <a:pos x="162" y="568"/>
                  </a:cxn>
                  <a:cxn ang="0">
                    <a:pos x="139" y="514"/>
                  </a:cxn>
                  <a:cxn ang="0">
                    <a:pos x="225" y="397"/>
                  </a:cxn>
                  <a:cxn ang="0">
                    <a:pos x="275" y="194"/>
                  </a:cxn>
                  <a:cxn ang="0">
                    <a:pos x="322" y="210"/>
                  </a:cxn>
                  <a:cxn ang="0">
                    <a:pos x="346" y="242"/>
                  </a:cxn>
                  <a:cxn ang="0">
                    <a:pos x="313" y="259"/>
                  </a:cxn>
                  <a:cxn ang="0">
                    <a:pos x="304" y="294"/>
                  </a:cxn>
                  <a:cxn ang="0">
                    <a:pos x="309" y="350"/>
                  </a:cxn>
                  <a:cxn ang="0">
                    <a:pos x="366" y="387"/>
                  </a:cxn>
                  <a:cxn ang="0">
                    <a:pos x="393" y="378"/>
                  </a:cxn>
                  <a:cxn ang="0">
                    <a:pos x="371" y="326"/>
                  </a:cxn>
                  <a:cxn ang="0">
                    <a:pos x="384" y="305"/>
                  </a:cxn>
                  <a:cxn ang="0">
                    <a:pos x="410" y="242"/>
                  </a:cxn>
                  <a:cxn ang="0">
                    <a:pos x="415" y="189"/>
                  </a:cxn>
                  <a:cxn ang="0">
                    <a:pos x="386" y="178"/>
                  </a:cxn>
                  <a:cxn ang="0">
                    <a:pos x="384" y="99"/>
                  </a:cxn>
                  <a:cxn ang="0">
                    <a:pos x="433" y="43"/>
                  </a:cxn>
                  <a:cxn ang="0">
                    <a:pos x="512" y="14"/>
                  </a:cxn>
                  <a:cxn ang="0">
                    <a:pos x="600" y="5"/>
                  </a:cxn>
                  <a:cxn ang="0">
                    <a:pos x="678" y="11"/>
                  </a:cxn>
                  <a:cxn ang="0">
                    <a:pos x="726" y="60"/>
                  </a:cxn>
                  <a:cxn ang="0">
                    <a:pos x="631" y="270"/>
                  </a:cxn>
                  <a:cxn ang="0">
                    <a:pos x="708" y="334"/>
                  </a:cxn>
                  <a:cxn ang="0">
                    <a:pos x="676" y="414"/>
                  </a:cxn>
                  <a:cxn ang="0">
                    <a:pos x="633" y="483"/>
                  </a:cxn>
                  <a:cxn ang="0">
                    <a:pos x="586" y="528"/>
                  </a:cxn>
                  <a:cxn ang="0">
                    <a:pos x="500" y="507"/>
                  </a:cxn>
                  <a:cxn ang="0">
                    <a:pos x="512" y="595"/>
                  </a:cxn>
                  <a:cxn ang="0">
                    <a:pos x="512" y="680"/>
                  </a:cxn>
                  <a:cxn ang="0">
                    <a:pos x="490" y="776"/>
                  </a:cxn>
                  <a:cxn ang="0">
                    <a:pos x="504" y="869"/>
                  </a:cxn>
                </a:cxnLst>
                <a:rect l="0" t="0" r="r" b="b"/>
                <a:pathLst>
                  <a:path w="726" h="889">
                    <a:moveTo>
                      <a:pt x="504" y="889"/>
                    </a:moveTo>
                    <a:lnTo>
                      <a:pt x="463" y="889"/>
                    </a:lnTo>
                    <a:lnTo>
                      <a:pt x="433" y="866"/>
                    </a:lnTo>
                    <a:lnTo>
                      <a:pt x="426" y="828"/>
                    </a:lnTo>
                    <a:lnTo>
                      <a:pt x="431" y="787"/>
                    </a:lnTo>
                    <a:lnTo>
                      <a:pt x="428" y="749"/>
                    </a:lnTo>
                    <a:lnTo>
                      <a:pt x="399" y="728"/>
                    </a:lnTo>
                    <a:lnTo>
                      <a:pt x="362" y="726"/>
                    </a:lnTo>
                    <a:lnTo>
                      <a:pt x="333" y="708"/>
                    </a:lnTo>
                    <a:lnTo>
                      <a:pt x="324" y="685"/>
                    </a:lnTo>
                    <a:lnTo>
                      <a:pt x="313" y="685"/>
                    </a:lnTo>
                    <a:lnTo>
                      <a:pt x="293" y="662"/>
                    </a:lnTo>
                    <a:lnTo>
                      <a:pt x="234" y="665"/>
                    </a:lnTo>
                    <a:lnTo>
                      <a:pt x="191" y="676"/>
                    </a:lnTo>
                    <a:lnTo>
                      <a:pt x="135" y="713"/>
                    </a:lnTo>
                    <a:lnTo>
                      <a:pt x="63" y="734"/>
                    </a:lnTo>
                    <a:lnTo>
                      <a:pt x="0" y="700"/>
                    </a:lnTo>
                    <a:lnTo>
                      <a:pt x="0" y="697"/>
                    </a:lnTo>
                    <a:lnTo>
                      <a:pt x="9" y="689"/>
                    </a:lnTo>
                    <a:lnTo>
                      <a:pt x="35" y="687"/>
                    </a:lnTo>
                    <a:lnTo>
                      <a:pt x="74" y="713"/>
                    </a:lnTo>
                    <a:lnTo>
                      <a:pt x="108" y="695"/>
                    </a:lnTo>
                    <a:lnTo>
                      <a:pt x="140" y="693"/>
                    </a:lnTo>
                    <a:lnTo>
                      <a:pt x="153" y="681"/>
                    </a:lnTo>
                    <a:lnTo>
                      <a:pt x="125" y="676"/>
                    </a:lnTo>
                    <a:lnTo>
                      <a:pt x="90" y="681"/>
                    </a:lnTo>
                    <a:lnTo>
                      <a:pt x="70" y="674"/>
                    </a:lnTo>
                    <a:lnTo>
                      <a:pt x="83" y="644"/>
                    </a:lnTo>
                    <a:lnTo>
                      <a:pt x="160" y="627"/>
                    </a:lnTo>
                    <a:lnTo>
                      <a:pt x="198" y="606"/>
                    </a:lnTo>
                    <a:lnTo>
                      <a:pt x="263" y="590"/>
                    </a:lnTo>
                    <a:lnTo>
                      <a:pt x="286" y="576"/>
                    </a:lnTo>
                    <a:lnTo>
                      <a:pt x="270" y="563"/>
                    </a:lnTo>
                    <a:lnTo>
                      <a:pt x="225" y="582"/>
                    </a:lnTo>
                    <a:lnTo>
                      <a:pt x="191" y="580"/>
                    </a:lnTo>
                    <a:lnTo>
                      <a:pt x="162" y="568"/>
                    </a:lnTo>
                    <a:lnTo>
                      <a:pt x="139" y="547"/>
                    </a:lnTo>
                    <a:lnTo>
                      <a:pt x="139" y="514"/>
                    </a:lnTo>
                    <a:lnTo>
                      <a:pt x="143" y="495"/>
                    </a:lnTo>
                    <a:lnTo>
                      <a:pt x="225" y="397"/>
                    </a:lnTo>
                    <a:lnTo>
                      <a:pt x="252" y="257"/>
                    </a:lnTo>
                    <a:lnTo>
                      <a:pt x="275" y="194"/>
                    </a:lnTo>
                    <a:lnTo>
                      <a:pt x="309" y="181"/>
                    </a:lnTo>
                    <a:lnTo>
                      <a:pt x="322" y="210"/>
                    </a:lnTo>
                    <a:lnTo>
                      <a:pt x="344" y="229"/>
                    </a:lnTo>
                    <a:lnTo>
                      <a:pt x="346" y="242"/>
                    </a:lnTo>
                    <a:lnTo>
                      <a:pt x="344" y="249"/>
                    </a:lnTo>
                    <a:lnTo>
                      <a:pt x="313" y="259"/>
                    </a:lnTo>
                    <a:lnTo>
                      <a:pt x="308" y="271"/>
                    </a:lnTo>
                    <a:lnTo>
                      <a:pt x="304" y="294"/>
                    </a:lnTo>
                    <a:lnTo>
                      <a:pt x="311" y="337"/>
                    </a:lnTo>
                    <a:lnTo>
                      <a:pt x="309" y="350"/>
                    </a:lnTo>
                    <a:lnTo>
                      <a:pt x="330" y="371"/>
                    </a:lnTo>
                    <a:lnTo>
                      <a:pt x="366" y="387"/>
                    </a:lnTo>
                    <a:lnTo>
                      <a:pt x="385" y="387"/>
                    </a:lnTo>
                    <a:lnTo>
                      <a:pt x="393" y="378"/>
                    </a:lnTo>
                    <a:lnTo>
                      <a:pt x="387" y="348"/>
                    </a:lnTo>
                    <a:lnTo>
                      <a:pt x="371" y="326"/>
                    </a:lnTo>
                    <a:lnTo>
                      <a:pt x="368" y="310"/>
                    </a:lnTo>
                    <a:lnTo>
                      <a:pt x="384" y="305"/>
                    </a:lnTo>
                    <a:lnTo>
                      <a:pt x="406" y="284"/>
                    </a:lnTo>
                    <a:lnTo>
                      <a:pt x="410" y="242"/>
                    </a:lnTo>
                    <a:lnTo>
                      <a:pt x="426" y="196"/>
                    </a:lnTo>
                    <a:lnTo>
                      <a:pt x="415" y="189"/>
                    </a:lnTo>
                    <a:lnTo>
                      <a:pt x="390" y="190"/>
                    </a:lnTo>
                    <a:lnTo>
                      <a:pt x="386" y="178"/>
                    </a:lnTo>
                    <a:lnTo>
                      <a:pt x="380" y="116"/>
                    </a:lnTo>
                    <a:lnTo>
                      <a:pt x="384" y="99"/>
                    </a:lnTo>
                    <a:lnTo>
                      <a:pt x="400" y="70"/>
                    </a:lnTo>
                    <a:lnTo>
                      <a:pt x="433" y="43"/>
                    </a:lnTo>
                    <a:lnTo>
                      <a:pt x="472" y="22"/>
                    </a:lnTo>
                    <a:lnTo>
                      <a:pt x="512" y="14"/>
                    </a:lnTo>
                    <a:lnTo>
                      <a:pt x="559" y="25"/>
                    </a:lnTo>
                    <a:lnTo>
                      <a:pt x="600" y="5"/>
                    </a:lnTo>
                    <a:lnTo>
                      <a:pt x="645" y="0"/>
                    </a:lnTo>
                    <a:lnTo>
                      <a:pt x="678" y="11"/>
                    </a:lnTo>
                    <a:lnTo>
                      <a:pt x="709" y="37"/>
                    </a:lnTo>
                    <a:lnTo>
                      <a:pt x="726" y="60"/>
                    </a:lnTo>
                    <a:lnTo>
                      <a:pt x="688" y="231"/>
                    </a:lnTo>
                    <a:lnTo>
                      <a:pt x="631" y="270"/>
                    </a:lnTo>
                    <a:lnTo>
                      <a:pt x="641" y="305"/>
                    </a:lnTo>
                    <a:lnTo>
                      <a:pt x="708" y="334"/>
                    </a:lnTo>
                    <a:lnTo>
                      <a:pt x="703" y="378"/>
                    </a:lnTo>
                    <a:lnTo>
                      <a:pt x="676" y="414"/>
                    </a:lnTo>
                    <a:lnTo>
                      <a:pt x="641" y="440"/>
                    </a:lnTo>
                    <a:lnTo>
                      <a:pt x="633" y="483"/>
                    </a:lnTo>
                    <a:lnTo>
                      <a:pt x="615" y="522"/>
                    </a:lnTo>
                    <a:lnTo>
                      <a:pt x="586" y="528"/>
                    </a:lnTo>
                    <a:lnTo>
                      <a:pt x="539" y="507"/>
                    </a:lnTo>
                    <a:lnTo>
                      <a:pt x="500" y="507"/>
                    </a:lnTo>
                    <a:lnTo>
                      <a:pt x="498" y="540"/>
                    </a:lnTo>
                    <a:lnTo>
                      <a:pt x="512" y="595"/>
                    </a:lnTo>
                    <a:lnTo>
                      <a:pt x="517" y="632"/>
                    </a:lnTo>
                    <a:lnTo>
                      <a:pt x="512" y="680"/>
                    </a:lnTo>
                    <a:lnTo>
                      <a:pt x="512" y="747"/>
                    </a:lnTo>
                    <a:lnTo>
                      <a:pt x="490" y="776"/>
                    </a:lnTo>
                    <a:lnTo>
                      <a:pt x="487" y="803"/>
                    </a:lnTo>
                    <a:lnTo>
                      <a:pt x="504" y="869"/>
                    </a:lnTo>
                    <a:lnTo>
                      <a:pt x="504" y="88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33" name="Freeform 198"/>
              <p:cNvSpPr>
                <a:spLocks noChangeAspect="1"/>
              </p:cNvSpPr>
              <p:nvPr/>
            </p:nvSpPr>
            <p:spPr bwMode="gray">
              <a:xfrm>
                <a:off x="2484" y="2388"/>
                <a:ext cx="10" cy="18"/>
              </a:xfrm>
              <a:custGeom>
                <a:avLst/>
                <a:gdLst/>
                <a:ahLst/>
                <a:cxnLst>
                  <a:cxn ang="0">
                    <a:pos x="57" y="37"/>
                  </a:cxn>
                  <a:cxn ang="0">
                    <a:pos x="61" y="0"/>
                  </a:cxn>
                  <a:cxn ang="0">
                    <a:pos x="61" y="4"/>
                  </a:cxn>
                  <a:cxn ang="0">
                    <a:pos x="43" y="40"/>
                  </a:cxn>
                  <a:cxn ang="0">
                    <a:pos x="12" y="78"/>
                  </a:cxn>
                  <a:cxn ang="0">
                    <a:pos x="0" y="108"/>
                  </a:cxn>
                  <a:cxn ang="0">
                    <a:pos x="30" y="89"/>
                  </a:cxn>
                  <a:cxn ang="0">
                    <a:pos x="43" y="53"/>
                  </a:cxn>
                  <a:cxn ang="0">
                    <a:pos x="57" y="37"/>
                  </a:cxn>
                </a:cxnLst>
                <a:rect l="0" t="0" r="r" b="b"/>
                <a:pathLst>
                  <a:path w="61" h="108">
                    <a:moveTo>
                      <a:pt x="57" y="37"/>
                    </a:moveTo>
                    <a:lnTo>
                      <a:pt x="61" y="0"/>
                    </a:lnTo>
                    <a:lnTo>
                      <a:pt x="61" y="4"/>
                    </a:lnTo>
                    <a:lnTo>
                      <a:pt x="43" y="40"/>
                    </a:lnTo>
                    <a:lnTo>
                      <a:pt x="12" y="78"/>
                    </a:lnTo>
                    <a:lnTo>
                      <a:pt x="0" y="108"/>
                    </a:lnTo>
                    <a:lnTo>
                      <a:pt x="30" y="89"/>
                    </a:lnTo>
                    <a:lnTo>
                      <a:pt x="43" y="53"/>
                    </a:lnTo>
                    <a:lnTo>
                      <a:pt x="57" y="3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1" name="Group 199"/>
            <p:cNvGrpSpPr>
              <a:grpSpLocks noChangeAspect="1"/>
            </p:cNvGrpSpPr>
            <p:nvPr/>
          </p:nvGrpSpPr>
          <p:grpSpPr bwMode="gray">
            <a:xfrm>
              <a:off x="6147225" y="2361684"/>
              <a:ext cx="239730" cy="194359"/>
              <a:chOff x="2594" y="2119"/>
              <a:chExt cx="237" cy="192"/>
            </a:xfrm>
            <a:grpFill/>
          </p:grpSpPr>
          <p:sp>
            <p:nvSpPr>
              <p:cNvPr id="222" name="Freeform 200"/>
              <p:cNvSpPr>
                <a:spLocks noChangeAspect="1"/>
              </p:cNvSpPr>
              <p:nvPr/>
            </p:nvSpPr>
            <p:spPr bwMode="gray">
              <a:xfrm>
                <a:off x="2818" y="2270"/>
                <a:ext cx="13" cy="15"/>
              </a:xfrm>
              <a:custGeom>
                <a:avLst/>
                <a:gdLst/>
                <a:ahLst/>
                <a:cxnLst>
                  <a:cxn ang="0">
                    <a:pos x="81" y="95"/>
                  </a:cxn>
                  <a:cxn ang="0">
                    <a:pos x="70" y="39"/>
                  </a:cxn>
                  <a:cxn ang="0">
                    <a:pos x="39" y="12"/>
                  </a:cxn>
                  <a:cxn ang="0">
                    <a:pos x="11" y="0"/>
                  </a:cxn>
                  <a:cxn ang="0">
                    <a:pos x="0" y="63"/>
                  </a:cxn>
                  <a:cxn ang="0">
                    <a:pos x="18" y="84"/>
                  </a:cxn>
                  <a:cxn ang="0">
                    <a:pos x="43" y="93"/>
                  </a:cxn>
                  <a:cxn ang="0">
                    <a:pos x="81" y="95"/>
                  </a:cxn>
                </a:cxnLst>
                <a:rect l="0" t="0" r="r" b="b"/>
                <a:pathLst>
                  <a:path w="81" h="95">
                    <a:moveTo>
                      <a:pt x="81" y="95"/>
                    </a:moveTo>
                    <a:lnTo>
                      <a:pt x="70" y="39"/>
                    </a:lnTo>
                    <a:lnTo>
                      <a:pt x="39" y="12"/>
                    </a:lnTo>
                    <a:lnTo>
                      <a:pt x="11" y="0"/>
                    </a:lnTo>
                    <a:lnTo>
                      <a:pt x="0" y="63"/>
                    </a:lnTo>
                    <a:lnTo>
                      <a:pt x="18" y="84"/>
                    </a:lnTo>
                    <a:lnTo>
                      <a:pt x="43" y="93"/>
                    </a:lnTo>
                    <a:lnTo>
                      <a:pt x="81" y="9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3" name="Freeform 201"/>
              <p:cNvSpPr>
                <a:spLocks noChangeAspect="1"/>
              </p:cNvSpPr>
              <p:nvPr/>
            </p:nvSpPr>
            <p:spPr bwMode="gray">
              <a:xfrm>
                <a:off x="2653" y="2249"/>
                <a:ext cx="39" cy="35"/>
              </a:xfrm>
              <a:custGeom>
                <a:avLst/>
                <a:gdLst/>
                <a:ahLst/>
                <a:cxnLst>
                  <a:cxn ang="0">
                    <a:pos x="61" y="31"/>
                  </a:cxn>
                  <a:cxn ang="0">
                    <a:pos x="78" y="19"/>
                  </a:cxn>
                  <a:cxn ang="0">
                    <a:pos x="127" y="14"/>
                  </a:cxn>
                  <a:cxn ang="0">
                    <a:pos x="156" y="34"/>
                  </a:cxn>
                  <a:cxn ang="0">
                    <a:pos x="165" y="33"/>
                  </a:cxn>
                  <a:cxn ang="0">
                    <a:pos x="165" y="9"/>
                  </a:cxn>
                  <a:cxn ang="0">
                    <a:pos x="174" y="0"/>
                  </a:cxn>
                  <a:cxn ang="0">
                    <a:pos x="204" y="51"/>
                  </a:cxn>
                  <a:cxn ang="0">
                    <a:pos x="201" y="80"/>
                  </a:cxn>
                  <a:cxn ang="0">
                    <a:pos x="209" y="104"/>
                  </a:cxn>
                  <a:cxn ang="0">
                    <a:pos x="216" y="114"/>
                  </a:cxn>
                  <a:cxn ang="0">
                    <a:pos x="233" y="120"/>
                  </a:cxn>
                  <a:cxn ang="0">
                    <a:pos x="233" y="126"/>
                  </a:cxn>
                  <a:cxn ang="0">
                    <a:pos x="221" y="125"/>
                  </a:cxn>
                  <a:cxn ang="0">
                    <a:pos x="221" y="156"/>
                  </a:cxn>
                  <a:cxn ang="0">
                    <a:pos x="214" y="194"/>
                  </a:cxn>
                  <a:cxn ang="0">
                    <a:pos x="185" y="200"/>
                  </a:cxn>
                  <a:cxn ang="0">
                    <a:pos x="163" y="211"/>
                  </a:cxn>
                  <a:cxn ang="0">
                    <a:pos x="143" y="208"/>
                  </a:cxn>
                  <a:cxn ang="0">
                    <a:pos x="113" y="189"/>
                  </a:cxn>
                  <a:cxn ang="0">
                    <a:pos x="77" y="199"/>
                  </a:cxn>
                  <a:cxn ang="0">
                    <a:pos x="77" y="184"/>
                  </a:cxn>
                  <a:cxn ang="0">
                    <a:pos x="90" y="166"/>
                  </a:cxn>
                  <a:cxn ang="0">
                    <a:pos x="75" y="166"/>
                  </a:cxn>
                  <a:cxn ang="0">
                    <a:pos x="33" y="148"/>
                  </a:cxn>
                  <a:cxn ang="0">
                    <a:pos x="30" y="121"/>
                  </a:cxn>
                  <a:cxn ang="0">
                    <a:pos x="12" y="103"/>
                  </a:cxn>
                  <a:cxn ang="0">
                    <a:pos x="19" y="86"/>
                  </a:cxn>
                  <a:cxn ang="0">
                    <a:pos x="3" y="71"/>
                  </a:cxn>
                  <a:cxn ang="0">
                    <a:pos x="9" y="71"/>
                  </a:cxn>
                  <a:cxn ang="0">
                    <a:pos x="9" y="62"/>
                  </a:cxn>
                  <a:cxn ang="0">
                    <a:pos x="0" y="50"/>
                  </a:cxn>
                  <a:cxn ang="0">
                    <a:pos x="0" y="38"/>
                  </a:cxn>
                  <a:cxn ang="0">
                    <a:pos x="19" y="38"/>
                  </a:cxn>
                  <a:cxn ang="0">
                    <a:pos x="39" y="47"/>
                  </a:cxn>
                  <a:cxn ang="0">
                    <a:pos x="61" y="31"/>
                  </a:cxn>
                </a:cxnLst>
                <a:rect l="0" t="0" r="r" b="b"/>
                <a:pathLst>
                  <a:path w="233" h="211">
                    <a:moveTo>
                      <a:pt x="61" y="31"/>
                    </a:moveTo>
                    <a:lnTo>
                      <a:pt x="78" y="19"/>
                    </a:lnTo>
                    <a:lnTo>
                      <a:pt x="127" y="14"/>
                    </a:lnTo>
                    <a:lnTo>
                      <a:pt x="156" y="34"/>
                    </a:lnTo>
                    <a:lnTo>
                      <a:pt x="165" y="33"/>
                    </a:lnTo>
                    <a:lnTo>
                      <a:pt x="165" y="9"/>
                    </a:lnTo>
                    <a:lnTo>
                      <a:pt x="174" y="0"/>
                    </a:lnTo>
                    <a:lnTo>
                      <a:pt x="204" y="51"/>
                    </a:lnTo>
                    <a:lnTo>
                      <a:pt x="201" y="80"/>
                    </a:lnTo>
                    <a:lnTo>
                      <a:pt x="209" y="104"/>
                    </a:lnTo>
                    <a:lnTo>
                      <a:pt x="216" y="114"/>
                    </a:lnTo>
                    <a:lnTo>
                      <a:pt x="233" y="120"/>
                    </a:lnTo>
                    <a:lnTo>
                      <a:pt x="233" y="126"/>
                    </a:lnTo>
                    <a:lnTo>
                      <a:pt x="221" y="125"/>
                    </a:lnTo>
                    <a:lnTo>
                      <a:pt x="221" y="156"/>
                    </a:lnTo>
                    <a:lnTo>
                      <a:pt x="214" y="194"/>
                    </a:lnTo>
                    <a:lnTo>
                      <a:pt x="185" y="200"/>
                    </a:lnTo>
                    <a:lnTo>
                      <a:pt x="163" y="211"/>
                    </a:lnTo>
                    <a:lnTo>
                      <a:pt x="143" y="208"/>
                    </a:lnTo>
                    <a:lnTo>
                      <a:pt x="113" y="189"/>
                    </a:lnTo>
                    <a:lnTo>
                      <a:pt x="77" y="199"/>
                    </a:lnTo>
                    <a:lnTo>
                      <a:pt x="77" y="184"/>
                    </a:lnTo>
                    <a:lnTo>
                      <a:pt x="90" y="166"/>
                    </a:lnTo>
                    <a:lnTo>
                      <a:pt x="75" y="166"/>
                    </a:lnTo>
                    <a:lnTo>
                      <a:pt x="33" y="148"/>
                    </a:lnTo>
                    <a:lnTo>
                      <a:pt x="30" y="121"/>
                    </a:lnTo>
                    <a:lnTo>
                      <a:pt x="12" y="103"/>
                    </a:lnTo>
                    <a:lnTo>
                      <a:pt x="19" y="86"/>
                    </a:lnTo>
                    <a:lnTo>
                      <a:pt x="3" y="71"/>
                    </a:lnTo>
                    <a:lnTo>
                      <a:pt x="9" y="71"/>
                    </a:lnTo>
                    <a:lnTo>
                      <a:pt x="9" y="62"/>
                    </a:lnTo>
                    <a:lnTo>
                      <a:pt x="0" y="50"/>
                    </a:lnTo>
                    <a:lnTo>
                      <a:pt x="0" y="38"/>
                    </a:lnTo>
                    <a:lnTo>
                      <a:pt x="19" y="38"/>
                    </a:lnTo>
                    <a:lnTo>
                      <a:pt x="39" y="47"/>
                    </a:lnTo>
                    <a:lnTo>
                      <a:pt x="61" y="3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4" name="Freeform 202"/>
              <p:cNvSpPr>
                <a:spLocks noChangeAspect="1"/>
              </p:cNvSpPr>
              <p:nvPr/>
            </p:nvSpPr>
            <p:spPr bwMode="gray">
              <a:xfrm>
                <a:off x="2685" y="2276"/>
                <a:ext cx="10" cy="27"/>
              </a:xfrm>
              <a:custGeom>
                <a:avLst/>
                <a:gdLst/>
                <a:ahLst/>
                <a:cxnLst>
                  <a:cxn ang="0">
                    <a:pos x="43" y="38"/>
                  </a:cxn>
                  <a:cxn ang="0">
                    <a:pos x="43" y="10"/>
                  </a:cxn>
                  <a:cxn ang="0">
                    <a:pos x="50" y="0"/>
                  </a:cxn>
                  <a:cxn ang="0">
                    <a:pos x="61" y="0"/>
                  </a:cxn>
                  <a:cxn ang="0">
                    <a:pos x="63" y="53"/>
                  </a:cxn>
                  <a:cxn ang="0">
                    <a:pos x="43" y="88"/>
                  </a:cxn>
                  <a:cxn ang="0">
                    <a:pos x="42" y="111"/>
                  </a:cxn>
                  <a:cxn ang="0">
                    <a:pos x="33" y="124"/>
                  </a:cxn>
                  <a:cxn ang="0">
                    <a:pos x="24" y="153"/>
                  </a:cxn>
                  <a:cxn ang="0">
                    <a:pos x="15" y="159"/>
                  </a:cxn>
                  <a:cxn ang="0">
                    <a:pos x="12" y="130"/>
                  </a:cxn>
                  <a:cxn ang="0">
                    <a:pos x="0" y="106"/>
                  </a:cxn>
                  <a:cxn ang="0">
                    <a:pos x="8" y="103"/>
                  </a:cxn>
                  <a:cxn ang="0">
                    <a:pos x="17" y="67"/>
                  </a:cxn>
                  <a:cxn ang="0">
                    <a:pos x="29" y="44"/>
                  </a:cxn>
                  <a:cxn ang="0">
                    <a:pos x="43" y="38"/>
                  </a:cxn>
                </a:cxnLst>
                <a:rect l="0" t="0" r="r" b="b"/>
                <a:pathLst>
                  <a:path w="63" h="159">
                    <a:moveTo>
                      <a:pt x="43" y="38"/>
                    </a:moveTo>
                    <a:lnTo>
                      <a:pt x="43" y="10"/>
                    </a:lnTo>
                    <a:lnTo>
                      <a:pt x="50" y="0"/>
                    </a:lnTo>
                    <a:lnTo>
                      <a:pt x="61" y="0"/>
                    </a:lnTo>
                    <a:lnTo>
                      <a:pt x="63" y="53"/>
                    </a:lnTo>
                    <a:lnTo>
                      <a:pt x="43" y="88"/>
                    </a:lnTo>
                    <a:lnTo>
                      <a:pt x="42" y="111"/>
                    </a:lnTo>
                    <a:lnTo>
                      <a:pt x="33" y="124"/>
                    </a:lnTo>
                    <a:lnTo>
                      <a:pt x="24" y="153"/>
                    </a:lnTo>
                    <a:lnTo>
                      <a:pt x="15" y="159"/>
                    </a:lnTo>
                    <a:lnTo>
                      <a:pt x="12" y="130"/>
                    </a:lnTo>
                    <a:lnTo>
                      <a:pt x="0" y="106"/>
                    </a:lnTo>
                    <a:lnTo>
                      <a:pt x="8" y="103"/>
                    </a:lnTo>
                    <a:lnTo>
                      <a:pt x="17" y="67"/>
                    </a:lnTo>
                    <a:lnTo>
                      <a:pt x="29" y="44"/>
                    </a:lnTo>
                    <a:lnTo>
                      <a:pt x="43" y="3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5" name="Freeform 203"/>
              <p:cNvSpPr>
                <a:spLocks noChangeAspect="1"/>
              </p:cNvSpPr>
              <p:nvPr/>
            </p:nvSpPr>
            <p:spPr bwMode="gray">
              <a:xfrm>
                <a:off x="2694" y="2217"/>
                <a:ext cx="60" cy="70"/>
              </a:xfrm>
              <a:custGeom>
                <a:avLst/>
                <a:gdLst/>
                <a:ahLst/>
                <a:cxnLst>
                  <a:cxn ang="0">
                    <a:pos x="127" y="63"/>
                  </a:cxn>
                  <a:cxn ang="0">
                    <a:pos x="178" y="80"/>
                  </a:cxn>
                  <a:cxn ang="0">
                    <a:pos x="164" y="116"/>
                  </a:cxn>
                  <a:cxn ang="0">
                    <a:pos x="158" y="127"/>
                  </a:cxn>
                  <a:cxn ang="0">
                    <a:pos x="170" y="152"/>
                  </a:cxn>
                  <a:cxn ang="0">
                    <a:pos x="188" y="153"/>
                  </a:cxn>
                  <a:cxn ang="0">
                    <a:pos x="201" y="116"/>
                  </a:cxn>
                  <a:cxn ang="0">
                    <a:pos x="199" y="91"/>
                  </a:cxn>
                  <a:cxn ang="0">
                    <a:pos x="208" y="84"/>
                  </a:cxn>
                  <a:cxn ang="0">
                    <a:pos x="224" y="148"/>
                  </a:cxn>
                  <a:cxn ang="0">
                    <a:pos x="212" y="158"/>
                  </a:cxn>
                  <a:cxn ang="0">
                    <a:pos x="218" y="168"/>
                  </a:cxn>
                  <a:cxn ang="0">
                    <a:pos x="232" y="81"/>
                  </a:cxn>
                  <a:cxn ang="0">
                    <a:pos x="206" y="65"/>
                  </a:cxn>
                  <a:cxn ang="0">
                    <a:pos x="228" y="20"/>
                  </a:cxn>
                  <a:cxn ang="0">
                    <a:pos x="268" y="3"/>
                  </a:cxn>
                  <a:cxn ang="0">
                    <a:pos x="312" y="25"/>
                  </a:cxn>
                  <a:cxn ang="0">
                    <a:pos x="338" y="76"/>
                  </a:cxn>
                  <a:cxn ang="0">
                    <a:pos x="340" y="111"/>
                  </a:cxn>
                  <a:cxn ang="0">
                    <a:pos x="345" y="135"/>
                  </a:cxn>
                  <a:cxn ang="0">
                    <a:pos x="332" y="173"/>
                  </a:cxn>
                  <a:cxn ang="0">
                    <a:pos x="301" y="187"/>
                  </a:cxn>
                  <a:cxn ang="0">
                    <a:pos x="273" y="229"/>
                  </a:cxn>
                  <a:cxn ang="0">
                    <a:pos x="293" y="259"/>
                  </a:cxn>
                  <a:cxn ang="0">
                    <a:pos x="310" y="322"/>
                  </a:cxn>
                  <a:cxn ang="0">
                    <a:pos x="248" y="346"/>
                  </a:cxn>
                  <a:cxn ang="0">
                    <a:pos x="254" y="360"/>
                  </a:cxn>
                  <a:cxn ang="0">
                    <a:pos x="253" y="379"/>
                  </a:cxn>
                  <a:cxn ang="0">
                    <a:pos x="250" y="412"/>
                  </a:cxn>
                  <a:cxn ang="0">
                    <a:pos x="218" y="404"/>
                  </a:cxn>
                  <a:cxn ang="0">
                    <a:pos x="150" y="385"/>
                  </a:cxn>
                  <a:cxn ang="0">
                    <a:pos x="167" y="385"/>
                  </a:cxn>
                  <a:cxn ang="0">
                    <a:pos x="171" y="362"/>
                  </a:cxn>
                  <a:cxn ang="0">
                    <a:pos x="120" y="336"/>
                  </a:cxn>
                  <a:cxn ang="0">
                    <a:pos x="70" y="308"/>
                  </a:cxn>
                  <a:cxn ang="0">
                    <a:pos x="41" y="288"/>
                  </a:cxn>
                  <a:cxn ang="0">
                    <a:pos x="47" y="279"/>
                  </a:cxn>
                  <a:cxn ang="0">
                    <a:pos x="51" y="197"/>
                  </a:cxn>
                  <a:cxn ang="0">
                    <a:pos x="15" y="181"/>
                  </a:cxn>
                  <a:cxn ang="0">
                    <a:pos x="21" y="165"/>
                  </a:cxn>
                  <a:cxn ang="0">
                    <a:pos x="0" y="152"/>
                  </a:cxn>
                  <a:cxn ang="0">
                    <a:pos x="65" y="144"/>
                  </a:cxn>
                  <a:cxn ang="0">
                    <a:pos x="92" y="108"/>
                  </a:cxn>
                  <a:cxn ang="0">
                    <a:pos x="122" y="100"/>
                  </a:cxn>
                  <a:cxn ang="0">
                    <a:pos x="93" y="56"/>
                  </a:cxn>
                </a:cxnLst>
                <a:rect l="0" t="0" r="r" b="b"/>
                <a:pathLst>
                  <a:path w="359" h="417">
                    <a:moveTo>
                      <a:pt x="93" y="56"/>
                    </a:moveTo>
                    <a:lnTo>
                      <a:pt x="127" y="63"/>
                    </a:lnTo>
                    <a:lnTo>
                      <a:pt x="178" y="62"/>
                    </a:lnTo>
                    <a:lnTo>
                      <a:pt x="178" y="80"/>
                    </a:lnTo>
                    <a:lnTo>
                      <a:pt x="165" y="85"/>
                    </a:lnTo>
                    <a:lnTo>
                      <a:pt x="164" y="116"/>
                    </a:lnTo>
                    <a:lnTo>
                      <a:pt x="156" y="122"/>
                    </a:lnTo>
                    <a:lnTo>
                      <a:pt x="158" y="127"/>
                    </a:lnTo>
                    <a:lnTo>
                      <a:pt x="167" y="122"/>
                    </a:lnTo>
                    <a:lnTo>
                      <a:pt x="170" y="152"/>
                    </a:lnTo>
                    <a:lnTo>
                      <a:pt x="173" y="170"/>
                    </a:lnTo>
                    <a:lnTo>
                      <a:pt x="188" y="153"/>
                    </a:lnTo>
                    <a:lnTo>
                      <a:pt x="195" y="119"/>
                    </a:lnTo>
                    <a:lnTo>
                      <a:pt x="201" y="116"/>
                    </a:lnTo>
                    <a:lnTo>
                      <a:pt x="202" y="91"/>
                    </a:lnTo>
                    <a:lnTo>
                      <a:pt x="199" y="91"/>
                    </a:lnTo>
                    <a:lnTo>
                      <a:pt x="202" y="84"/>
                    </a:lnTo>
                    <a:lnTo>
                      <a:pt x="208" y="84"/>
                    </a:lnTo>
                    <a:lnTo>
                      <a:pt x="225" y="127"/>
                    </a:lnTo>
                    <a:lnTo>
                      <a:pt x="224" y="148"/>
                    </a:lnTo>
                    <a:lnTo>
                      <a:pt x="218" y="148"/>
                    </a:lnTo>
                    <a:lnTo>
                      <a:pt x="212" y="158"/>
                    </a:lnTo>
                    <a:lnTo>
                      <a:pt x="218" y="159"/>
                    </a:lnTo>
                    <a:lnTo>
                      <a:pt x="218" y="168"/>
                    </a:lnTo>
                    <a:lnTo>
                      <a:pt x="229" y="169"/>
                    </a:lnTo>
                    <a:lnTo>
                      <a:pt x="232" y="81"/>
                    </a:lnTo>
                    <a:lnTo>
                      <a:pt x="224" y="69"/>
                    </a:lnTo>
                    <a:lnTo>
                      <a:pt x="206" y="65"/>
                    </a:lnTo>
                    <a:lnTo>
                      <a:pt x="203" y="50"/>
                    </a:lnTo>
                    <a:lnTo>
                      <a:pt x="228" y="20"/>
                    </a:lnTo>
                    <a:lnTo>
                      <a:pt x="265" y="10"/>
                    </a:lnTo>
                    <a:lnTo>
                      <a:pt x="268" y="3"/>
                    </a:lnTo>
                    <a:lnTo>
                      <a:pt x="292" y="0"/>
                    </a:lnTo>
                    <a:lnTo>
                      <a:pt x="312" y="25"/>
                    </a:lnTo>
                    <a:lnTo>
                      <a:pt x="330" y="73"/>
                    </a:lnTo>
                    <a:lnTo>
                      <a:pt x="338" y="76"/>
                    </a:lnTo>
                    <a:lnTo>
                      <a:pt x="335" y="93"/>
                    </a:lnTo>
                    <a:lnTo>
                      <a:pt x="340" y="111"/>
                    </a:lnTo>
                    <a:lnTo>
                      <a:pt x="347" y="115"/>
                    </a:lnTo>
                    <a:lnTo>
                      <a:pt x="345" y="135"/>
                    </a:lnTo>
                    <a:lnTo>
                      <a:pt x="359" y="173"/>
                    </a:lnTo>
                    <a:lnTo>
                      <a:pt x="332" y="173"/>
                    </a:lnTo>
                    <a:lnTo>
                      <a:pt x="319" y="187"/>
                    </a:lnTo>
                    <a:lnTo>
                      <a:pt x="301" y="187"/>
                    </a:lnTo>
                    <a:lnTo>
                      <a:pt x="283" y="208"/>
                    </a:lnTo>
                    <a:lnTo>
                      <a:pt x="273" y="229"/>
                    </a:lnTo>
                    <a:lnTo>
                      <a:pt x="269" y="257"/>
                    </a:lnTo>
                    <a:lnTo>
                      <a:pt x="293" y="259"/>
                    </a:lnTo>
                    <a:lnTo>
                      <a:pt x="310" y="286"/>
                    </a:lnTo>
                    <a:lnTo>
                      <a:pt x="310" y="322"/>
                    </a:lnTo>
                    <a:lnTo>
                      <a:pt x="255" y="335"/>
                    </a:lnTo>
                    <a:lnTo>
                      <a:pt x="248" y="346"/>
                    </a:lnTo>
                    <a:lnTo>
                      <a:pt x="248" y="360"/>
                    </a:lnTo>
                    <a:lnTo>
                      <a:pt x="254" y="360"/>
                    </a:lnTo>
                    <a:lnTo>
                      <a:pt x="260" y="379"/>
                    </a:lnTo>
                    <a:lnTo>
                      <a:pt x="253" y="379"/>
                    </a:lnTo>
                    <a:lnTo>
                      <a:pt x="250" y="388"/>
                    </a:lnTo>
                    <a:lnTo>
                      <a:pt x="250" y="412"/>
                    </a:lnTo>
                    <a:lnTo>
                      <a:pt x="229" y="417"/>
                    </a:lnTo>
                    <a:lnTo>
                      <a:pt x="218" y="404"/>
                    </a:lnTo>
                    <a:lnTo>
                      <a:pt x="164" y="395"/>
                    </a:lnTo>
                    <a:lnTo>
                      <a:pt x="150" y="385"/>
                    </a:lnTo>
                    <a:lnTo>
                      <a:pt x="150" y="379"/>
                    </a:lnTo>
                    <a:lnTo>
                      <a:pt x="167" y="385"/>
                    </a:lnTo>
                    <a:lnTo>
                      <a:pt x="164" y="362"/>
                    </a:lnTo>
                    <a:lnTo>
                      <a:pt x="171" y="362"/>
                    </a:lnTo>
                    <a:lnTo>
                      <a:pt x="171" y="349"/>
                    </a:lnTo>
                    <a:lnTo>
                      <a:pt x="120" y="336"/>
                    </a:lnTo>
                    <a:lnTo>
                      <a:pt x="73" y="339"/>
                    </a:lnTo>
                    <a:lnTo>
                      <a:pt x="70" y="308"/>
                    </a:lnTo>
                    <a:lnTo>
                      <a:pt x="47" y="300"/>
                    </a:lnTo>
                    <a:lnTo>
                      <a:pt x="41" y="288"/>
                    </a:lnTo>
                    <a:lnTo>
                      <a:pt x="41" y="281"/>
                    </a:lnTo>
                    <a:lnTo>
                      <a:pt x="47" y="279"/>
                    </a:lnTo>
                    <a:lnTo>
                      <a:pt x="50" y="261"/>
                    </a:lnTo>
                    <a:lnTo>
                      <a:pt x="51" y="197"/>
                    </a:lnTo>
                    <a:lnTo>
                      <a:pt x="42" y="185"/>
                    </a:lnTo>
                    <a:lnTo>
                      <a:pt x="15" y="181"/>
                    </a:lnTo>
                    <a:lnTo>
                      <a:pt x="8" y="173"/>
                    </a:lnTo>
                    <a:lnTo>
                      <a:pt x="21" y="165"/>
                    </a:lnTo>
                    <a:lnTo>
                      <a:pt x="0" y="157"/>
                    </a:lnTo>
                    <a:lnTo>
                      <a:pt x="0" y="152"/>
                    </a:lnTo>
                    <a:lnTo>
                      <a:pt x="13" y="143"/>
                    </a:lnTo>
                    <a:lnTo>
                      <a:pt x="65" y="144"/>
                    </a:lnTo>
                    <a:lnTo>
                      <a:pt x="86" y="137"/>
                    </a:lnTo>
                    <a:lnTo>
                      <a:pt x="92" y="108"/>
                    </a:lnTo>
                    <a:lnTo>
                      <a:pt x="114" y="108"/>
                    </a:lnTo>
                    <a:lnTo>
                      <a:pt x="122" y="100"/>
                    </a:lnTo>
                    <a:lnTo>
                      <a:pt x="126" y="81"/>
                    </a:lnTo>
                    <a:lnTo>
                      <a:pt x="93" y="56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6" name="Freeform 204"/>
              <p:cNvSpPr>
                <a:spLocks noChangeAspect="1"/>
              </p:cNvSpPr>
              <p:nvPr/>
            </p:nvSpPr>
            <p:spPr bwMode="gray">
              <a:xfrm>
                <a:off x="2722" y="2288"/>
                <a:ext cx="13" cy="23"/>
              </a:xfrm>
              <a:custGeom>
                <a:avLst/>
                <a:gdLst/>
                <a:ahLst/>
                <a:cxnLst>
                  <a:cxn ang="0">
                    <a:pos x="15" y="2"/>
                  </a:cxn>
                  <a:cxn ang="0">
                    <a:pos x="24" y="0"/>
                  </a:cxn>
                  <a:cxn ang="0">
                    <a:pos x="38" y="5"/>
                  </a:cxn>
                  <a:cxn ang="0">
                    <a:pos x="44" y="21"/>
                  </a:cxn>
                  <a:cxn ang="0">
                    <a:pos x="76" y="36"/>
                  </a:cxn>
                  <a:cxn ang="0">
                    <a:pos x="79" y="58"/>
                  </a:cxn>
                  <a:cxn ang="0">
                    <a:pos x="57" y="75"/>
                  </a:cxn>
                  <a:cxn ang="0">
                    <a:pos x="54" y="85"/>
                  </a:cxn>
                  <a:cxn ang="0">
                    <a:pos x="50" y="136"/>
                  </a:cxn>
                  <a:cxn ang="0">
                    <a:pos x="35" y="124"/>
                  </a:cxn>
                  <a:cxn ang="0">
                    <a:pos x="36" y="75"/>
                  </a:cxn>
                  <a:cxn ang="0">
                    <a:pos x="26" y="64"/>
                  </a:cxn>
                  <a:cxn ang="0">
                    <a:pos x="19" y="41"/>
                  </a:cxn>
                  <a:cxn ang="0">
                    <a:pos x="11" y="35"/>
                  </a:cxn>
                  <a:cxn ang="0">
                    <a:pos x="0" y="9"/>
                  </a:cxn>
                  <a:cxn ang="0">
                    <a:pos x="0" y="2"/>
                  </a:cxn>
                  <a:cxn ang="0">
                    <a:pos x="15" y="2"/>
                  </a:cxn>
                </a:cxnLst>
                <a:rect l="0" t="0" r="r" b="b"/>
                <a:pathLst>
                  <a:path w="79" h="136">
                    <a:moveTo>
                      <a:pt x="15" y="2"/>
                    </a:moveTo>
                    <a:lnTo>
                      <a:pt x="24" y="0"/>
                    </a:lnTo>
                    <a:lnTo>
                      <a:pt x="38" y="5"/>
                    </a:lnTo>
                    <a:lnTo>
                      <a:pt x="44" y="21"/>
                    </a:lnTo>
                    <a:lnTo>
                      <a:pt x="76" y="36"/>
                    </a:lnTo>
                    <a:lnTo>
                      <a:pt x="79" y="58"/>
                    </a:lnTo>
                    <a:lnTo>
                      <a:pt x="57" y="75"/>
                    </a:lnTo>
                    <a:lnTo>
                      <a:pt x="54" y="85"/>
                    </a:lnTo>
                    <a:lnTo>
                      <a:pt x="50" y="136"/>
                    </a:lnTo>
                    <a:lnTo>
                      <a:pt x="35" y="124"/>
                    </a:lnTo>
                    <a:lnTo>
                      <a:pt x="36" y="75"/>
                    </a:lnTo>
                    <a:lnTo>
                      <a:pt x="26" y="64"/>
                    </a:lnTo>
                    <a:lnTo>
                      <a:pt x="19" y="41"/>
                    </a:lnTo>
                    <a:lnTo>
                      <a:pt x="11" y="35"/>
                    </a:lnTo>
                    <a:lnTo>
                      <a:pt x="0" y="9"/>
                    </a:lnTo>
                    <a:lnTo>
                      <a:pt x="0" y="2"/>
                    </a:lnTo>
                    <a:lnTo>
                      <a:pt x="15" y="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7" name="Freeform 205"/>
              <p:cNvSpPr>
                <a:spLocks noChangeAspect="1"/>
              </p:cNvSpPr>
              <p:nvPr/>
            </p:nvSpPr>
            <p:spPr bwMode="gray">
              <a:xfrm>
                <a:off x="2697" y="2288"/>
                <a:ext cx="27" cy="20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57" y="3"/>
                  </a:cxn>
                  <a:cxn ang="0">
                    <a:pos x="63" y="21"/>
                  </a:cxn>
                  <a:cxn ang="0">
                    <a:pos x="77" y="24"/>
                  </a:cxn>
                  <a:cxn ang="0">
                    <a:pos x="92" y="39"/>
                  </a:cxn>
                  <a:cxn ang="0">
                    <a:pos x="103" y="43"/>
                  </a:cxn>
                  <a:cxn ang="0">
                    <a:pos x="103" y="34"/>
                  </a:cxn>
                  <a:cxn ang="0">
                    <a:pos x="116" y="34"/>
                  </a:cxn>
                  <a:cxn ang="0">
                    <a:pos x="116" y="25"/>
                  </a:cxn>
                  <a:cxn ang="0">
                    <a:pos x="131" y="25"/>
                  </a:cxn>
                  <a:cxn ang="0">
                    <a:pos x="134" y="38"/>
                  </a:cxn>
                  <a:cxn ang="0">
                    <a:pos x="147" y="55"/>
                  </a:cxn>
                  <a:cxn ang="0">
                    <a:pos x="161" y="103"/>
                  </a:cxn>
                  <a:cxn ang="0">
                    <a:pos x="146" y="108"/>
                  </a:cxn>
                  <a:cxn ang="0">
                    <a:pos x="112" y="101"/>
                  </a:cxn>
                  <a:cxn ang="0">
                    <a:pos x="102" y="113"/>
                  </a:cxn>
                  <a:cxn ang="0">
                    <a:pos x="85" y="118"/>
                  </a:cxn>
                  <a:cxn ang="0">
                    <a:pos x="47" y="85"/>
                  </a:cxn>
                  <a:cxn ang="0">
                    <a:pos x="8" y="70"/>
                  </a:cxn>
                  <a:cxn ang="0">
                    <a:pos x="0" y="52"/>
                  </a:cxn>
                  <a:cxn ang="0">
                    <a:pos x="11" y="53"/>
                  </a:cxn>
                  <a:cxn ang="0">
                    <a:pos x="24" y="35"/>
                  </a:cxn>
                  <a:cxn ang="0">
                    <a:pos x="11" y="35"/>
                  </a:cxn>
                  <a:cxn ang="0">
                    <a:pos x="3" y="17"/>
                  </a:cxn>
                  <a:cxn ang="0">
                    <a:pos x="19" y="5"/>
                  </a:cxn>
                  <a:cxn ang="0">
                    <a:pos x="46" y="5"/>
                  </a:cxn>
                  <a:cxn ang="0">
                    <a:pos x="51" y="0"/>
                  </a:cxn>
                </a:cxnLst>
                <a:rect l="0" t="0" r="r" b="b"/>
                <a:pathLst>
                  <a:path w="161" h="118">
                    <a:moveTo>
                      <a:pt x="51" y="0"/>
                    </a:moveTo>
                    <a:lnTo>
                      <a:pt x="57" y="3"/>
                    </a:lnTo>
                    <a:lnTo>
                      <a:pt x="63" y="21"/>
                    </a:lnTo>
                    <a:lnTo>
                      <a:pt x="77" y="24"/>
                    </a:lnTo>
                    <a:lnTo>
                      <a:pt x="92" y="39"/>
                    </a:lnTo>
                    <a:lnTo>
                      <a:pt x="103" y="43"/>
                    </a:lnTo>
                    <a:lnTo>
                      <a:pt x="103" y="34"/>
                    </a:lnTo>
                    <a:lnTo>
                      <a:pt x="116" y="34"/>
                    </a:lnTo>
                    <a:lnTo>
                      <a:pt x="116" y="25"/>
                    </a:lnTo>
                    <a:lnTo>
                      <a:pt x="131" y="25"/>
                    </a:lnTo>
                    <a:lnTo>
                      <a:pt x="134" y="38"/>
                    </a:lnTo>
                    <a:lnTo>
                      <a:pt x="147" y="55"/>
                    </a:lnTo>
                    <a:lnTo>
                      <a:pt x="161" y="103"/>
                    </a:lnTo>
                    <a:lnTo>
                      <a:pt x="146" y="108"/>
                    </a:lnTo>
                    <a:lnTo>
                      <a:pt x="112" y="101"/>
                    </a:lnTo>
                    <a:lnTo>
                      <a:pt x="102" y="113"/>
                    </a:lnTo>
                    <a:lnTo>
                      <a:pt x="85" y="118"/>
                    </a:lnTo>
                    <a:lnTo>
                      <a:pt x="47" y="85"/>
                    </a:lnTo>
                    <a:lnTo>
                      <a:pt x="8" y="70"/>
                    </a:lnTo>
                    <a:lnTo>
                      <a:pt x="0" y="52"/>
                    </a:lnTo>
                    <a:lnTo>
                      <a:pt x="11" y="53"/>
                    </a:lnTo>
                    <a:lnTo>
                      <a:pt x="24" y="35"/>
                    </a:lnTo>
                    <a:lnTo>
                      <a:pt x="11" y="35"/>
                    </a:lnTo>
                    <a:lnTo>
                      <a:pt x="3" y="17"/>
                    </a:lnTo>
                    <a:lnTo>
                      <a:pt x="19" y="5"/>
                    </a:lnTo>
                    <a:lnTo>
                      <a:pt x="46" y="5"/>
                    </a:lnTo>
                    <a:lnTo>
                      <a:pt x="51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8" name="Freeform 206"/>
              <p:cNvSpPr>
                <a:spLocks noChangeAspect="1"/>
              </p:cNvSpPr>
              <p:nvPr/>
            </p:nvSpPr>
            <p:spPr bwMode="gray">
              <a:xfrm>
                <a:off x="2594" y="2119"/>
                <a:ext cx="95" cy="177"/>
              </a:xfrm>
              <a:custGeom>
                <a:avLst/>
                <a:gdLst/>
                <a:ahLst/>
                <a:cxnLst>
                  <a:cxn ang="0">
                    <a:pos x="163" y="1034"/>
                  </a:cxn>
                  <a:cxn ang="0">
                    <a:pos x="281" y="1042"/>
                  </a:cxn>
                  <a:cxn ang="0">
                    <a:pos x="298" y="1030"/>
                  </a:cxn>
                  <a:cxn ang="0">
                    <a:pos x="314" y="1037"/>
                  </a:cxn>
                  <a:cxn ang="0">
                    <a:pos x="332" y="1024"/>
                  </a:cxn>
                  <a:cxn ang="0">
                    <a:pos x="308" y="994"/>
                  </a:cxn>
                  <a:cxn ang="0">
                    <a:pos x="281" y="973"/>
                  </a:cxn>
                  <a:cxn ang="0">
                    <a:pos x="316" y="919"/>
                  </a:cxn>
                  <a:cxn ang="0">
                    <a:pos x="308" y="905"/>
                  </a:cxn>
                  <a:cxn ang="0">
                    <a:pos x="314" y="834"/>
                  </a:cxn>
                  <a:cxn ang="0">
                    <a:pos x="339" y="782"/>
                  </a:cxn>
                  <a:cxn ang="0">
                    <a:pos x="312" y="743"/>
                  </a:cxn>
                  <a:cxn ang="0">
                    <a:pos x="382" y="742"/>
                  </a:cxn>
                  <a:cxn ang="0">
                    <a:pos x="369" y="688"/>
                  </a:cxn>
                  <a:cxn ang="0">
                    <a:pos x="431" y="678"/>
                  </a:cxn>
                  <a:cxn ang="0">
                    <a:pos x="441" y="607"/>
                  </a:cxn>
                  <a:cxn ang="0">
                    <a:pos x="476" y="555"/>
                  </a:cxn>
                  <a:cxn ang="0">
                    <a:pos x="490" y="598"/>
                  </a:cxn>
                  <a:cxn ang="0">
                    <a:pos x="516" y="581"/>
                  </a:cxn>
                  <a:cxn ang="0">
                    <a:pos x="573" y="492"/>
                  </a:cxn>
                  <a:cxn ang="0">
                    <a:pos x="549" y="455"/>
                  </a:cxn>
                  <a:cxn ang="0">
                    <a:pos x="485" y="472"/>
                  </a:cxn>
                  <a:cxn ang="0">
                    <a:pos x="445" y="449"/>
                  </a:cxn>
                  <a:cxn ang="0">
                    <a:pos x="420" y="455"/>
                  </a:cxn>
                  <a:cxn ang="0">
                    <a:pos x="447" y="405"/>
                  </a:cxn>
                  <a:cxn ang="0">
                    <a:pos x="406" y="408"/>
                  </a:cxn>
                  <a:cxn ang="0">
                    <a:pos x="436" y="379"/>
                  </a:cxn>
                  <a:cxn ang="0">
                    <a:pos x="443" y="343"/>
                  </a:cxn>
                  <a:cxn ang="0">
                    <a:pos x="454" y="246"/>
                  </a:cxn>
                  <a:cxn ang="0">
                    <a:pos x="492" y="145"/>
                  </a:cxn>
                  <a:cxn ang="0">
                    <a:pos x="478" y="34"/>
                  </a:cxn>
                  <a:cxn ang="0">
                    <a:pos x="483" y="0"/>
                  </a:cxn>
                  <a:cxn ang="0">
                    <a:pos x="378" y="61"/>
                  </a:cxn>
                  <a:cxn ang="0">
                    <a:pos x="308" y="167"/>
                  </a:cxn>
                  <a:cxn ang="0">
                    <a:pos x="109" y="230"/>
                  </a:cxn>
                  <a:cxn ang="0">
                    <a:pos x="57" y="303"/>
                  </a:cxn>
                  <a:cxn ang="0">
                    <a:pos x="23" y="445"/>
                  </a:cxn>
                  <a:cxn ang="0">
                    <a:pos x="0" y="545"/>
                  </a:cxn>
                  <a:cxn ang="0">
                    <a:pos x="23" y="688"/>
                  </a:cxn>
                  <a:cxn ang="0">
                    <a:pos x="14" y="803"/>
                  </a:cxn>
                  <a:cxn ang="0">
                    <a:pos x="46" y="793"/>
                  </a:cxn>
                  <a:cxn ang="0">
                    <a:pos x="107" y="843"/>
                  </a:cxn>
                  <a:cxn ang="0">
                    <a:pos x="125" y="1001"/>
                  </a:cxn>
                </a:cxnLst>
                <a:rect l="0" t="0" r="r" b="b"/>
                <a:pathLst>
                  <a:path w="573" h="1057">
                    <a:moveTo>
                      <a:pt x="132" y="1037"/>
                    </a:moveTo>
                    <a:lnTo>
                      <a:pt x="163" y="1034"/>
                    </a:lnTo>
                    <a:lnTo>
                      <a:pt x="249" y="1057"/>
                    </a:lnTo>
                    <a:lnTo>
                      <a:pt x="281" y="1042"/>
                    </a:lnTo>
                    <a:lnTo>
                      <a:pt x="294" y="1037"/>
                    </a:lnTo>
                    <a:lnTo>
                      <a:pt x="298" y="1030"/>
                    </a:lnTo>
                    <a:lnTo>
                      <a:pt x="308" y="1028"/>
                    </a:lnTo>
                    <a:lnTo>
                      <a:pt x="314" y="1037"/>
                    </a:lnTo>
                    <a:lnTo>
                      <a:pt x="332" y="1038"/>
                    </a:lnTo>
                    <a:lnTo>
                      <a:pt x="332" y="1024"/>
                    </a:lnTo>
                    <a:lnTo>
                      <a:pt x="323" y="1008"/>
                    </a:lnTo>
                    <a:lnTo>
                      <a:pt x="308" y="994"/>
                    </a:lnTo>
                    <a:lnTo>
                      <a:pt x="283" y="994"/>
                    </a:lnTo>
                    <a:lnTo>
                      <a:pt x="281" y="973"/>
                    </a:lnTo>
                    <a:lnTo>
                      <a:pt x="281" y="944"/>
                    </a:lnTo>
                    <a:lnTo>
                      <a:pt x="316" y="919"/>
                    </a:lnTo>
                    <a:lnTo>
                      <a:pt x="316" y="905"/>
                    </a:lnTo>
                    <a:lnTo>
                      <a:pt x="308" y="905"/>
                    </a:lnTo>
                    <a:lnTo>
                      <a:pt x="305" y="875"/>
                    </a:lnTo>
                    <a:lnTo>
                      <a:pt x="314" y="834"/>
                    </a:lnTo>
                    <a:lnTo>
                      <a:pt x="305" y="820"/>
                    </a:lnTo>
                    <a:lnTo>
                      <a:pt x="339" y="782"/>
                    </a:lnTo>
                    <a:lnTo>
                      <a:pt x="337" y="768"/>
                    </a:lnTo>
                    <a:lnTo>
                      <a:pt x="312" y="743"/>
                    </a:lnTo>
                    <a:lnTo>
                      <a:pt x="335" y="736"/>
                    </a:lnTo>
                    <a:lnTo>
                      <a:pt x="382" y="742"/>
                    </a:lnTo>
                    <a:lnTo>
                      <a:pt x="386" y="717"/>
                    </a:lnTo>
                    <a:lnTo>
                      <a:pt x="369" y="688"/>
                    </a:lnTo>
                    <a:lnTo>
                      <a:pt x="384" y="674"/>
                    </a:lnTo>
                    <a:lnTo>
                      <a:pt x="431" y="678"/>
                    </a:lnTo>
                    <a:lnTo>
                      <a:pt x="449" y="653"/>
                    </a:lnTo>
                    <a:lnTo>
                      <a:pt x="441" y="607"/>
                    </a:lnTo>
                    <a:lnTo>
                      <a:pt x="455" y="562"/>
                    </a:lnTo>
                    <a:lnTo>
                      <a:pt x="476" y="555"/>
                    </a:lnTo>
                    <a:lnTo>
                      <a:pt x="476" y="573"/>
                    </a:lnTo>
                    <a:lnTo>
                      <a:pt x="490" y="598"/>
                    </a:lnTo>
                    <a:lnTo>
                      <a:pt x="512" y="568"/>
                    </a:lnTo>
                    <a:lnTo>
                      <a:pt x="516" y="581"/>
                    </a:lnTo>
                    <a:lnTo>
                      <a:pt x="570" y="533"/>
                    </a:lnTo>
                    <a:lnTo>
                      <a:pt x="573" y="492"/>
                    </a:lnTo>
                    <a:lnTo>
                      <a:pt x="566" y="465"/>
                    </a:lnTo>
                    <a:lnTo>
                      <a:pt x="549" y="455"/>
                    </a:lnTo>
                    <a:lnTo>
                      <a:pt x="512" y="459"/>
                    </a:lnTo>
                    <a:lnTo>
                      <a:pt x="485" y="472"/>
                    </a:lnTo>
                    <a:lnTo>
                      <a:pt x="469" y="449"/>
                    </a:lnTo>
                    <a:lnTo>
                      <a:pt x="445" y="449"/>
                    </a:lnTo>
                    <a:lnTo>
                      <a:pt x="429" y="473"/>
                    </a:lnTo>
                    <a:lnTo>
                      <a:pt x="420" y="455"/>
                    </a:lnTo>
                    <a:lnTo>
                      <a:pt x="422" y="432"/>
                    </a:lnTo>
                    <a:lnTo>
                      <a:pt x="447" y="405"/>
                    </a:lnTo>
                    <a:lnTo>
                      <a:pt x="441" y="398"/>
                    </a:lnTo>
                    <a:lnTo>
                      <a:pt x="406" y="408"/>
                    </a:lnTo>
                    <a:lnTo>
                      <a:pt x="406" y="390"/>
                    </a:lnTo>
                    <a:lnTo>
                      <a:pt x="436" y="379"/>
                    </a:lnTo>
                    <a:lnTo>
                      <a:pt x="438" y="347"/>
                    </a:lnTo>
                    <a:lnTo>
                      <a:pt x="443" y="343"/>
                    </a:lnTo>
                    <a:lnTo>
                      <a:pt x="441" y="298"/>
                    </a:lnTo>
                    <a:lnTo>
                      <a:pt x="454" y="246"/>
                    </a:lnTo>
                    <a:lnTo>
                      <a:pt x="492" y="177"/>
                    </a:lnTo>
                    <a:lnTo>
                      <a:pt x="492" y="145"/>
                    </a:lnTo>
                    <a:lnTo>
                      <a:pt x="471" y="71"/>
                    </a:lnTo>
                    <a:lnTo>
                      <a:pt x="478" y="34"/>
                    </a:lnTo>
                    <a:lnTo>
                      <a:pt x="490" y="8"/>
                    </a:lnTo>
                    <a:lnTo>
                      <a:pt x="483" y="0"/>
                    </a:lnTo>
                    <a:lnTo>
                      <a:pt x="459" y="21"/>
                    </a:lnTo>
                    <a:lnTo>
                      <a:pt x="378" y="61"/>
                    </a:lnTo>
                    <a:lnTo>
                      <a:pt x="318" y="128"/>
                    </a:lnTo>
                    <a:lnTo>
                      <a:pt x="308" y="167"/>
                    </a:lnTo>
                    <a:lnTo>
                      <a:pt x="267" y="200"/>
                    </a:lnTo>
                    <a:lnTo>
                      <a:pt x="109" y="230"/>
                    </a:lnTo>
                    <a:lnTo>
                      <a:pt x="74" y="266"/>
                    </a:lnTo>
                    <a:lnTo>
                      <a:pt x="57" y="303"/>
                    </a:lnTo>
                    <a:lnTo>
                      <a:pt x="27" y="399"/>
                    </a:lnTo>
                    <a:lnTo>
                      <a:pt x="23" y="445"/>
                    </a:lnTo>
                    <a:lnTo>
                      <a:pt x="3" y="498"/>
                    </a:lnTo>
                    <a:lnTo>
                      <a:pt x="0" y="545"/>
                    </a:lnTo>
                    <a:lnTo>
                      <a:pt x="9" y="651"/>
                    </a:lnTo>
                    <a:lnTo>
                      <a:pt x="23" y="688"/>
                    </a:lnTo>
                    <a:lnTo>
                      <a:pt x="23" y="740"/>
                    </a:lnTo>
                    <a:lnTo>
                      <a:pt x="14" y="803"/>
                    </a:lnTo>
                    <a:lnTo>
                      <a:pt x="32" y="803"/>
                    </a:lnTo>
                    <a:lnTo>
                      <a:pt x="46" y="793"/>
                    </a:lnTo>
                    <a:lnTo>
                      <a:pt x="82" y="815"/>
                    </a:lnTo>
                    <a:lnTo>
                      <a:pt x="107" y="843"/>
                    </a:lnTo>
                    <a:lnTo>
                      <a:pt x="125" y="879"/>
                    </a:lnTo>
                    <a:lnTo>
                      <a:pt x="125" y="1001"/>
                    </a:lnTo>
                    <a:lnTo>
                      <a:pt x="132" y="1037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2" name="Group 207"/>
            <p:cNvGrpSpPr>
              <a:grpSpLocks noChangeAspect="1"/>
            </p:cNvGrpSpPr>
            <p:nvPr/>
          </p:nvGrpSpPr>
          <p:grpSpPr bwMode="gray">
            <a:xfrm>
              <a:off x="6336379" y="2990314"/>
              <a:ext cx="203315" cy="197396"/>
              <a:chOff x="2781" y="2740"/>
              <a:chExt cx="201" cy="195"/>
            </a:xfrm>
            <a:grpFill/>
          </p:grpSpPr>
          <p:sp>
            <p:nvSpPr>
              <p:cNvPr id="216" name="Freeform 208"/>
              <p:cNvSpPr>
                <a:spLocks noChangeAspect="1"/>
              </p:cNvSpPr>
              <p:nvPr/>
            </p:nvSpPr>
            <p:spPr bwMode="gray">
              <a:xfrm>
                <a:off x="2781" y="2740"/>
                <a:ext cx="201" cy="172"/>
              </a:xfrm>
              <a:custGeom>
                <a:avLst/>
                <a:gdLst/>
                <a:ahLst/>
                <a:cxnLst>
                  <a:cxn ang="0">
                    <a:pos x="966" y="231"/>
                  </a:cxn>
                  <a:cxn ang="0">
                    <a:pos x="803" y="186"/>
                  </a:cxn>
                  <a:cxn ang="0">
                    <a:pos x="669" y="46"/>
                  </a:cxn>
                  <a:cxn ang="0">
                    <a:pos x="611" y="25"/>
                  </a:cxn>
                  <a:cxn ang="0">
                    <a:pos x="550" y="14"/>
                  </a:cxn>
                  <a:cxn ang="0">
                    <a:pos x="555" y="60"/>
                  </a:cxn>
                  <a:cxn ang="0">
                    <a:pos x="513" y="72"/>
                  </a:cxn>
                  <a:cxn ang="0">
                    <a:pos x="416" y="128"/>
                  </a:cxn>
                  <a:cxn ang="0">
                    <a:pos x="440" y="209"/>
                  </a:cxn>
                  <a:cxn ang="0">
                    <a:pos x="352" y="274"/>
                  </a:cxn>
                  <a:cxn ang="0">
                    <a:pos x="354" y="356"/>
                  </a:cxn>
                  <a:cxn ang="0">
                    <a:pos x="305" y="349"/>
                  </a:cxn>
                  <a:cxn ang="0">
                    <a:pos x="273" y="336"/>
                  </a:cxn>
                  <a:cxn ang="0">
                    <a:pos x="213" y="284"/>
                  </a:cxn>
                  <a:cxn ang="0">
                    <a:pos x="110" y="343"/>
                  </a:cxn>
                  <a:cxn ang="0">
                    <a:pos x="28" y="345"/>
                  </a:cxn>
                  <a:cxn ang="0">
                    <a:pos x="63" y="501"/>
                  </a:cxn>
                  <a:cxn ang="0">
                    <a:pos x="143" y="436"/>
                  </a:cxn>
                  <a:cxn ang="0">
                    <a:pos x="244" y="420"/>
                  </a:cxn>
                  <a:cxn ang="0">
                    <a:pos x="282" y="480"/>
                  </a:cxn>
                  <a:cxn ang="0">
                    <a:pos x="389" y="656"/>
                  </a:cxn>
                  <a:cxn ang="0">
                    <a:pos x="341" y="702"/>
                  </a:cxn>
                  <a:cxn ang="0">
                    <a:pos x="444" y="805"/>
                  </a:cxn>
                  <a:cxn ang="0">
                    <a:pos x="508" y="886"/>
                  </a:cxn>
                  <a:cxn ang="0">
                    <a:pos x="686" y="915"/>
                  </a:cxn>
                  <a:cxn ang="0">
                    <a:pos x="819" y="1031"/>
                  </a:cxn>
                  <a:cxn ang="0">
                    <a:pos x="756" y="884"/>
                  </a:cxn>
                  <a:cxn ang="0">
                    <a:pos x="646" y="785"/>
                  </a:cxn>
                  <a:cxn ang="0">
                    <a:pos x="583" y="710"/>
                  </a:cxn>
                  <a:cxn ang="0">
                    <a:pos x="538" y="634"/>
                  </a:cxn>
                  <a:cxn ang="0">
                    <a:pos x="531" y="584"/>
                  </a:cxn>
                  <a:cxn ang="0">
                    <a:pos x="479" y="512"/>
                  </a:cxn>
                  <a:cxn ang="0">
                    <a:pos x="464" y="470"/>
                  </a:cxn>
                  <a:cxn ang="0">
                    <a:pos x="482" y="363"/>
                  </a:cxn>
                  <a:cxn ang="0">
                    <a:pos x="567" y="433"/>
                  </a:cxn>
                  <a:cxn ang="0">
                    <a:pos x="681" y="378"/>
                  </a:cxn>
                  <a:cxn ang="0">
                    <a:pos x="747" y="393"/>
                  </a:cxn>
                  <a:cxn ang="0">
                    <a:pos x="786" y="397"/>
                  </a:cxn>
                  <a:cxn ang="0">
                    <a:pos x="854" y="399"/>
                  </a:cxn>
                  <a:cxn ang="0">
                    <a:pos x="918" y="396"/>
                  </a:cxn>
                  <a:cxn ang="0">
                    <a:pos x="955" y="418"/>
                  </a:cxn>
                  <a:cxn ang="0">
                    <a:pos x="1021" y="429"/>
                  </a:cxn>
                  <a:cxn ang="0">
                    <a:pos x="1055" y="415"/>
                  </a:cxn>
                  <a:cxn ang="0">
                    <a:pos x="1076" y="468"/>
                  </a:cxn>
                  <a:cxn ang="0">
                    <a:pos x="1149" y="464"/>
                  </a:cxn>
                  <a:cxn ang="0">
                    <a:pos x="1140" y="407"/>
                  </a:cxn>
                  <a:cxn ang="0">
                    <a:pos x="1162" y="376"/>
                  </a:cxn>
                  <a:cxn ang="0">
                    <a:pos x="1204" y="374"/>
                  </a:cxn>
                  <a:cxn ang="0">
                    <a:pos x="1178" y="365"/>
                  </a:cxn>
                  <a:cxn ang="0">
                    <a:pos x="1136" y="349"/>
                  </a:cxn>
                  <a:cxn ang="0">
                    <a:pos x="1110" y="334"/>
                  </a:cxn>
                  <a:cxn ang="0">
                    <a:pos x="1110" y="310"/>
                  </a:cxn>
                  <a:cxn ang="0">
                    <a:pos x="1128" y="295"/>
                  </a:cxn>
                  <a:cxn ang="0">
                    <a:pos x="1109" y="280"/>
                  </a:cxn>
                  <a:cxn ang="0">
                    <a:pos x="1087" y="273"/>
                  </a:cxn>
                  <a:cxn ang="0">
                    <a:pos x="1088" y="237"/>
                  </a:cxn>
                  <a:cxn ang="0">
                    <a:pos x="1063" y="189"/>
                  </a:cxn>
                </a:cxnLst>
                <a:rect l="0" t="0" r="r" b="b"/>
                <a:pathLst>
                  <a:path w="1204" h="1031">
                    <a:moveTo>
                      <a:pt x="1063" y="189"/>
                    </a:moveTo>
                    <a:lnTo>
                      <a:pt x="1015" y="217"/>
                    </a:lnTo>
                    <a:lnTo>
                      <a:pt x="966" y="231"/>
                    </a:lnTo>
                    <a:lnTo>
                      <a:pt x="901" y="236"/>
                    </a:lnTo>
                    <a:lnTo>
                      <a:pt x="846" y="199"/>
                    </a:lnTo>
                    <a:lnTo>
                      <a:pt x="803" y="186"/>
                    </a:lnTo>
                    <a:lnTo>
                      <a:pt x="761" y="129"/>
                    </a:lnTo>
                    <a:lnTo>
                      <a:pt x="708" y="102"/>
                    </a:lnTo>
                    <a:lnTo>
                      <a:pt x="669" y="46"/>
                    </a:lnTo>
                    <a:lnTo>
                      <a:pt x="627" y="25"/>
                    </a:lnTo>
                    <a:lnTo>
                      <a:pt x="623" y="18"/>
                    </a:lnTo>
                    <a:lnTo>
                      <a:pt x="611" y="25"/>
                    </a:lnTo>
                    <a:lnTo>
                      <a:pt x="578" y="1"/>
                    </a:lnTo>
                    <a:lnTo>
                      <a:pt x="564" y="0"/>
                    </a:lnTo>
                    <a:lnTo>
                      <a:pt x="550" y="14"/>
                    </a:lnTo>
                    <a:lnTo>
                      <a:pt x="550" y="31"/>
                    </a:lnTo>
                    <a:lnTo>
                      <a:pt x="557" y="56"/>
                    </a:lnTo>
                    <a:lnTo>
                      <a:pt x="555" y="60"/>
                    </a:lnTo>
                    <a:lnTo>
                      <a:pt x="542" y="55"/>
                    </a:lnTo>
                    <a:lnTo>
                      <a:pt x="516" y="55"/>
                    </a:lnTo>
                    <a:lnTo>
                      <a:pt x="513" y="72"/>
                    </a:lnTo>
                    <a:lnTo>
                      <a:pt x="502" y="83"/>
                    </a:lnTo>
                    <a:lnTo>
                      <a:pt x="428" y="107"/>
                    </a:lnTo>
                    <a:lnTo>
                      <a:pt x="416" y="128"/>
                    </a:lnTo>
                    <a:lnTo>
                      <a:pt x="417" y="143"/>
                    </a:lnTo>
                    <a:lnTo>
                      <a:pt x="441" y="166"/>
                    </a:lnTo>
                    <a:lnTo>
                      <a:pt x="440" y="209"/>
                    </a:lnTo>
                    <a:lnTo>
                      <a:pt x="424" y="237"/>
                    </a:lnTo>
                    <a:lnTo>
                      <a:pt x="392" y="239"/>
                    </a:lnTo>
                    <a:lnTo>
                      <a:pt x="352" y="274"/>
                    </a:lnTo>
                    <a:lnTo>
                      <a:pt x="365" y="292"/>
                    </a:lnTo>
                    <a:lnTo>
                      <a:pt x="351" y="311"/>
                    </a:lnTo>
                    <a:lnTo>
                      <a:pt x="354" y="356"/>
                    </a:lnTo>
                    <a:lnTo>
                      <a:pt x="335" y="370"/>
                    </a:lnTo>
                    <a:lnTo>
                      <a:pt x="323" y="370"/>
                    </a:lnTo>
                    <a:lnTo>
                      <a:pt x="305" y="349"/>
                    </a:lnTo>
                    <a:lnTo>
                      <a:pt x="289" y="347"/>
                    </a:lnTo>
                    <a:lnTo>
                      <a:pt x="283" y="337"/>
                    </a:lnTo>
                    <a:lnTo>
                      <a:pt x="273" y="336"/>
                    </a:lnTo>
                    <a:lnTo>
                      <a:pt x="272" y="352"/>
                    </a:lnTo>
                    <a:lnTo>
                      <a:pt x="256" y="354"/>
                    </a:lnTo>
                    <a:lnTo>
                      <a:pt x="213" y="284"/>
                    </a:lnTo>
                    <a:lnTo>
                      <a:pt x="202" y="283"/>
                    </a:lnTo>
                    <a:lnTo>
                      <a:pt x="174" y="341"/>
                    </a:lnTo>
                    <a:lnTo>
                      <a:pt x="110" y="343"/>
                    </a:lnTo>
                    <a:lnTo>
                      <a:pt x="90" y="324"/>
                    </a:lnTo>
                    <a:lnTo>
                      <a:pt x="82" y="344"/>
                    </a:lnTo>
                    <a:lnTo>
                      <a:pt x="28" y="345"/>
                    </a:lnTo>
                    <a:lnTo>
                      <a:pt x="0" y="323"/>
                    </a:lnTo>
                    <a:lnTo>
                      <a:pt x="14" y="401"/>
                    </a:lnTo>
                    <a:lnTo>
                      <a:pt x="63" y="501"/>
                    </a:lnTo>
                    <a:lnTo>
                      <a:pt x="81" y="514"/>
                    </a:lnTo>
                    <a:lnTo>
                      <a:pt x="102" y="510"/>
                    </a:lnTo>
                    <a:lnTo>
                      <a:pt x="143" y="436"/>
                    </a:lnTo>
                    <a:lnTo>
                      <a:pt x="167" y="368"/>
                    </a:lnTo>
                    <a:lnTo>
                      <a:pt x="213" y="384"/>
                    </a:lnTo>
                    <a:lnTo>
                      <a:pt x="244" y="420"/>
                    </a:lnTo>
                    <a:lnTo>
                      <a:pt x="256" y="420"/>
                    </a:lnTo>
                    <a:lnTo>
                      <a:pt x="272" y="442"/>
                    </a:lnTo>
                    <a:lnTo>
                      <a:pt x="282" y="480"/>
                    </a:lnTo>
                    <a:lnTo>
                      <a:pt x="282" y="534"/>
                    </a:lnTo>
                    <a:lnTo>
                      <a:pt x="311" y="595"/>
                    </a:lnTo>
                    <a:lnTo>
                      <a:pt x="389" y="656"/>
                    </a:lnTo>
                    <a:lnTo>
                      <a:pt x="350" y="665"/>
                    </a:lnTo>
                    <a:lnTo>
                      <a:pt x="339" y="681"/>
                    </a:lnTo>
                    <a:lnTo>
                      <a:pt x="341" y="702"/>
                    </a:lnTo>
                    <a:lnTo>
                      <a:pt x="382" y="755"/>
                    </a:lnTo>
                    <a:lnTo>
                      <a:pt x="419" y="780"/>
                    </a:lnTo>
                    <a:lnTo>
                      <a:pt x="444" y="805"/>
                    </a:lnTo>
                    <a:lnTo>
                      <a:pt x="485" y="825"/>
                    </a:lnTo>
                    <a:lnTo>
                      <a:pt x="501" y="859"/>
                    </a:lnTo>
                    <a:lnTo>
                      <a:pt x="508" y="886"/>
                    </a:lnTo>
                    <a:lnTo>
                      <a:pt x="575" y="884"/>
                    </a:lnTo>
                    <a:lnTo>
                      <a:pt x="620" y="889"/>
                    </a:lnTo>
                    <a:lnTo>
                      <a:pt x="686" y="915"/>
                    </a:lnTo>
                    <a:lnTo>
                      <a:pt x="741" y="956"/>
                    </a:lnTo>
                    <a:lnTo>
                      <a:pt x="788" y="1008"/>
                    </a:lnTo>
                    <a:lnTo>
                      <a:pt x="819" y="1031"/>
                    </a:lnTo>
                    <a:lnTo>
                      <a:pt x="846" y="1015"/>
                    </a:lnTo>
                    <a:lnTo>
                      <a:pt x="762" y="926"/>
                    </a:lnTo>
                    <a:lnTo>
                      <a:pt x="756" y="884"/>
                    </a:lnTo>
                    <a:lnTo>
                      <a:pt x="741" y="869"/>
                    </a:lnTo>
                    <a:lnTo>
                      <a:pt x="721" y="861"/>
                    </a:lnTo>
                    <a:lnTo>
                      <a:pt x="646" y="785"/>
                    </a:lnTo>
                    <a:lnTo>
                      <a:pt x="644" y="767"/>
                    </a:lnTo>
                    <a:lnTo>
                      <a:pt x="609" y="718"/>
                    </a:lnTo>
                    <a:lnTo>
                      <a:pt x="583" y="710"/>
                    </a:lnTo>
                    <a:lnTo>
                      <a:pt x="552" y="661"/>
                    </a:lnTo>
                    <a:lnTo>
                      <a:pt x="535" y="661"/>
                    </a:lnTo>
                    <a:lnTo>
                      <a:pt x="538" y="634"/>
                    </a:lnTo>
                    <a:lnTo>
                      <a:pt x="546" y="625"/>
                    </a:lnTo>
                    <a:lnTo>
                      <a:pt x="531" y="605"/>
                    </a:lnTo>
                    <a:lnTo>
                      <a:pt x="531" y="584"/>
                    </a:lnTo>
                    <a:lnTo>
                      <a:pt x="511" y="561"/>
                    </a:lnTo>
                    <a:lnTo>
                      <a:pt x="496" y="516"/>
                    </a:lnTo>
                    <a:lnTo>
                      <a:pt x="479" y="512"/>
                    </a:lnTo>
                    <a:lnTo>
                      <a:pt x="451" y="488"/>
                    </a:lnTo>
                    <a:lnTo>
                      <a:pt x="452" y="479"/>
                    </a:lnTo>
                    <a:lnTo>
                      <a:pt x="464" y="470"/>
                    </a:lnTo>
                    <a:lnTo>
                      <a:pt x="460" y="456"/>
                    </a:lnTo>
                    <a:lnTo>
                      <a:pt x="461" y="385"/>
                    </a:lnTo>
                    <a:lnTo>
                      <a:pt x="482" y="363"/>
                    </a:lnTo>
                    <a:lnTo>
                      <a:pt x="514" y="369"/>
                    </a:lnTo>
                    <a:lnTo>
                      <a:pt x="517" y="380"/>
                    </a:lnTo>
                    <a:lnTo>
                      <a:pt x="567" y="433"/>
                    </a:lnTo>
                    <a:lnTo>
                      <a:pt x="577" y="435"/>
                    </a:lnTo>
                    <a:lnTo>
                      <a:pt x="612" y="370"/>
                    </a:lnTo>
                    <a:lnTo>
                      <a:pt x="681" y="378"/>
                    </a:lnTo>
                    <a:lnTo>
                      <a:pt x="696" y="358"/>
                    </a:lnTo>
                    <a:lnTo>
                      <a:pt x="702" y="358"/>
                    </a:lnTo>
                    <a:lnTo>
                      <a:pt x="747" y="393"/>
                    </a:lnTo>
                    <a:lnTo>
                      <a:pt x="762" y="393"/>
                    </a:lnTo>
                    <a:lnTo>
                      <a:pt x="770" y="383"/>
                    </a:lnTo>
                    <a:lnTo>
                      <a:pt x="786" y="397"/>
                    </a:lnTo>
                    <a:lnTo>
                      <a:pt x="841" y="405"/>
                    </a:lnTo>
                    <a:lnTo>
                      <a:pt x="846" y="398"/>
                    </a:lnTo>
                    <a:lnTo>
                      <a:pt x="854" y="399"/>
                    </a:lnTo>
                    <a:lnTo>
                      <a:pt x="885" y="424"/>
                    </a:lnTo>
                    <a:lnTo>
                      <a:pt x="896" y="422"/>
                    </a:lnTo>
                    <a:lnTo>
                      <a:pt x="918" y="396"/>
                    </a:lnTo>
                    <a:lnTo>
                      <a:pt x="930" y="399"/>
                    </a:lnTo>
                    <a:lnTo>
                      <a:pt x="945" y="417"/>
                    </a:lnTo>
                    <a:lnTo>
                      <a:pt x="955" y="418"/>
                    </a:lnTo>
                    <a:lnTo>
                      <a:pt x="966" y="402"/>
                    </a:lnTo>
                    <a:lnTo>
                      <a:pt x="1007" y="409"/>
                    </a:lnTo>
                    <a:lnTo>
                      <a:pt x="1021" y="429"/>
                    </a:lnTo>
                    <a:lnTo>
                      <a:pt x="1030" y="422"/>
                    </a:lnTo>
                    <a:lnTo>
                      <a:pt x="1029" y="415"/>
                    </a:lnTo>
                    <a:lnTo>
                      <a:pt x="1055" y="415"/>
                    </a:lnTo>
                    <a:lnTo>
                      <a:pt x="1080" y="444"/>
                    </a:lnTo>
                    <a:lnTo>
                      <a:pt x="1075" y="460"/>
                    </a:lnTo>
                    <a:lnTo>
                      <a:pt x="1076" y="468"/>
                    </a:lnTo>
                    <a:lnTo>
                      <a:pt x="1096" y="484"/>
                    </a:lnTo>
                    <a:lnTo>
                      <a:pt x="1126" y="482"/>
                    </a:lnTo>
                    <a:lnTo>
                      <a:pt x="1149" y="464"/>
                    </a:lnTo>
                    <a:lnTo>
                      <a:pt x="1153" y="447"/>
                    </a:lnTo>
                    <a:lnTo>
                      <a:pt x="1146" y="441"/>
                    </a:lnTo>
                    <a:lnTo>
                      <a:pt x="1140" y="407"/>
                    </a:lnTo>
                    <a:lnTo>
                      <a:pt x="1150" y="395"/>
                    </a:lnTo>
                    <a:lnTo>
                      <a:pt x="1153" y="378"/>
                    </a:lnTo>
                    <a:lnTo>
                      <a:pt x="1162" y="376"/>
                    </a:lnTo>
                    <a:lnTo>
                      <a:pt x="1175" y="379"/>
                    </a:lnTo>
                    <a:lnTo>
                      <a:pt x="1190" y="383"/>
                    </a:lnTo>
                    <a:lnTo>
                      <a:pt x="1204" y="374"/>
                    </a:lnTo>
                    <a:lnTo>
                      <a:pt x="1202" y="367"/>
                    </a:lnTo>
                    <a:lnTo>
                      <a:pt x="1194" y="363"/>
                    </a:lnTo>
                    <a:lnTo>
                      <a:pt x="1178" y="365"/>
                    </a:lnTo>
                    <a:lnTo>
                      <a:pt x="1165" y="356"/>
                    </a:lnTo>
                    <a:lnTo>
                      <a:pt x="1147" y="357"/>
                    </a:lnTo>
                    <a:lnTo>
                      <a:pt x="1136" y="349"/>
                    </a:lnTo>
                    <a:lnTo>
                      <a:pt x="1130" y="341"/>
                    </a:lnTo>
                    <a:lnTo>
                      <a:pt x="1115" y="341"/>
                    </a:lnTo>
                    <a:lnTo>
                      <a:pt x="1110" y="334"/>
                    </a:lnTo>
                    <a:lnTo>
                      <a:pt x="1112" y="327"/>
                    </a:lnTo>
                    <a:lnTo>
                      <a:pt x="1115" y="317"/>
                    </a:lnTo>
                    <a:lnTo>
                      <a:pt x="1110" y="310"/>
                    </a:lnTo>
                    <a:lnTo>
                      <a:pt x="1113" y="301"/>
                    </a:lnTo>
                    <a:lnTo>
                      <a:pt x="1121" y="301"/>
                    </a:lnTo>
                    <a:lnTo>
                      <a:pt x="1128" y="295"/>
                    </a:lnTo>
                    <a:lnTo>
                      <a:pt x="1128" y="289"/>
                    </a:lnTo>
                    <a:lnTo>
                      <a:pt x="1117" y="280"/>
                    </a:lnTo>
                    <a:lnTo>
                      <a:pt x="1109" y="280"/>
                    </a:lnTo>
                    <a:lnTo>
                      <a:pt x="1101" y="288"/>
                    </a:lnTo>
                    <a:lnTo>
                      <a:pt x="1089" y="282"/>
                    </a:lnTo>
                    <a:lnTo>
                      <a:pt x="1087" y="273"/>
                    </a:lnTo>
                    <a:lnTo>
                      <a:pt x="1099" y="258"/>
                    </a:lnTo>
                    <a:lnTo>
                      <a:pt x="1097" y="245"/>
                    </a:lnTo>
                    <a:lnTo>
                      <a:pt x="1088" y="237"/>
                    </a:lnTo>
                    <a:lnTo>
                      <a:pt x="1093" y="229"/>
                    </a:lnTo>
                    <a:lnTo>
                      <a:pt x="1091" y="215"/>
                    </a:lnTo>
                    <a:lnTo>
                      <a:pt x="1063" y="18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7" name="Freeform 209"/>
              <p:cNvSpPr>
                <a:spLocks noChangeAspect="1"/>
              </p:cNvSpPr>
              <p:nvPr/>
            </p:nvSpPr>
            <p:spPr bwMode="gray">
              <a:xfrm>
                <a:off x="2812" y="2807"/>
                <a:ext cx="10" cy="12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9" y="36"/>
                  </a:cxn>
                  <a:cxn ang="0">
                    <a:pos x="56" y="56"/>
                  </a:cxn>
                  <a:cxn ang="0">
                    <a:pos x="60" y="72"/>
                  </a:cxn>
                  <a:cxn ang="0">
                    <a:pos x="33" y="58"/>
                  </a:cxn>
                  <a:cxn ang="0">
                    <a:pos x="10" y="56"/>
                  </a:cxn>
                  <a:cxn ang="0">
                    <a:pos x="0" y="46"/>
                  </a:cxn>
                  <a:cxn ang="0">
                    <a:pos x="8" y="11"/>
                  </a:cxn>
                  <a:cxn ang="0">
                    <a:pos x="18" y="0"/>
                  </a:cxn>
                </a:cxnLst>
                <a:rect l="0" t="0" r="r" b="b"/>
                <a:pathLst>
                  <a:path w="60" h="72">
                    <a:moveTo>
                      <a:pt x="18" y="0"/>
                    </a:moveTo>
                    <a:lnTo>
                      <a:pt x="29" y="36"/>
                    </a:lnTo>
                    <a:lnTo>
                      <a:pt x="56" y="56"/>
                    </a:lnTo>
                    <a:lnTo>
                      <a:pt x="60" y="72"/>
                    </a:lnTo>
                    <a:lnTo>
                      <a:pt x="33" y="58"/>
                    </a:lnTo>
                    <a:lnTo>
                      <a:pt x="10" y="56"/>
                    </a:lnTo>
                    <a:lnTo>
                      <a:pt x="0" y="46"/>
                    </a:lnTo>
                    <a:lnTo>
                      <a:pt x="8" y="11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8" name="Freeform 210"/>
              <p:cNvSpPr>
                <a:spLocks noChangeAspect="1"/>
              </p:cNvSpPr>
              <p:nvPr/>
            </p:nvSpPr>
            <p:spPr bwMode="gray">
              <a:xfrm>
                <a:off x="2807" y="2809"/>
                <a:ext cx="6" cy="25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3" y="2"/>
                  </a:cxn>
                  <a:cxn ang="0">
                    <a:pos x="10" y="0"/>
                  </a:cxn>
                  <a:cxn ang="0">
                    <a:pos x="17" y="13"/>
                  </a:cxn>
                  <a:cxn ang="0">
                    <a:pos x="17" y="39"/>
                  </a:cxn>
                  <a:cxn ang="0">
                    <a:pos x="23" y="63"/>
                  </a:cxn>
                  <a:cxn ang="0">
                    <a:pos x="23" y="99"/>
                  </a:cxn>
                  <a:cxn ang="0">
                    <a:pos x="37" y="148"/>
                  </a:cxn>
                  <a:cxn ang="0">
                    <a:pos x="0" y="88"/>
                  </a:cxn>
                  <a:cxn ang="0">
                    <a:pos x="0" y="82"/>
                  </a:cxn>
                  <a:cxn ang="0">
                    <a:pos x="17" y="63"/>
                  </a:cxn>
                  <a:cxn ang="0">
                    <a:pos x="17" y="45"/>
                  </a:cxn>
                  <a:cxn ang="0">
                    <a:pos x="5" y="9"/>
                  </a:cxn>
                </a:cxnLst>
                <a:rect l="0" t="0" r="r" b="b"/>
                <a:pathLst>
                  <a:path w="37" h="148">
                    <a:moveTo>
                      <a:pt x="5" y="9"/>
                    </a:moveTo>
                    <a:lnTo>
                      <a:pt x="3" y="2"/>
                    </a:lnTo>
                    <a:lnTo>
                      <a:pt x="10" y="0"/>
                    </a:lnTo>
                    <a:lnTo>
                      <a:pt x="17" y="13"/>
                    </a:lnTo>
                    <a:lnTo>
                      <a:pt x="17" y="39"/>
                    </a:lnTo>
                    <a:lnTo>
                      <a:pt x="23" y="63"/>
                    </a:lnTo>
                    <a:lnTo>
                      <a:pt x="23" y="99"/>
                    </a:lnTo>
                    <a:lnTo>
                      <a:pt x="37" y="148"/>
                    </a:lnTo>
                    <a:lnTo>
                      <a:pt x="0" y="88"/>
                    </a:lnTo>
                    <a:lnTo>
                      <a:pt x="0" y="82"/>
                    </a:lnTo>
                    <a:lnTo>
                      <a:pt x="17" y="63"/>
                    </a:lnTo>
                    <a:lnTo>
                      <a:pt x="17" y="45"/>
                    </a:lnTo>
                    <a:lnTo>
                      <a:pt x="5" y="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9" name="Freeform 211"/>
              <p:cNvSpPr>
                <a:spLocks noChangeAspect="1"/>
              </p:cNvSpPr>
              <p:nvPr/>
            </p:nvSpPr>
            <p:spPr bwMode="gray">
              <a:xfrm>
                <a:off x="2879" y="2893"/>
                <a:ext cx="15" cy="6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9" y="0"/>
                  </a:cxn>
                  <a:cxn ang="0">
                    <a:pos x="56" y="10"/>
                  </a:cxn>
                  <a:cxn ang="0">
                    <a:pos x="86" y="21"/>
                  </a:cxn>
                  <a:cxn ang="0">
                    <a:pos x="91" y="27"/>
                  </a:cxn>
                  <a:cxn ang="0">
                    <a:pos x="86" y="32"/>
                  </a:cxn>
                  <a:cxn ang="0">
                    <a:pos x="47" y="36"/>
                  </a:cxn>
                  <a:cxn ang="0">
                    <a:pos x="9" y="32"/>
                  </a:cxn>
                  <a:cxn ang="0">
                    <a:pos x="0" y="5"/>
                  </a:cxn>
                </a:cxnLst>
                <a:rect l="0" t="0" r="r" b="b"/>
                <a:pathLst>
                  <a:path w="91" h="36">
                    <a:moveTo>
                      <a:pt x="0" y="5"/>
                    </a:moveTo>
                    <a:lnTo>
                      <a:pt x="9" y="0"/>
                    </a:lnTo>
                    <a:lnTo>
                      <a:pt x="56" y="10"/>
                    </a:lnTo>
                    <a:lnTo>
                      <a:pt x="86" y="21"/>
                    </a:lnTo>
                    <a:lnTo>
                      <a:pt x="91" y="27"/>
                    </a:lnTo>
                    <a:lnTo>
                      <a:pt x="86" y="32"/>
                    </a:lnTo>
                    <a:lnTo>
                      <a:pt x="47" y="36"/>
                    </a:lnTo>
                    <a:lnTo>
                      <a:pt x="9" y="32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0" name="Freeform 212"/>
              <p:cNvSpPr>
                <a:spLocks noChangeAspect="1"/>
              </p:cNvSpPr>
              <p:nvPr/>
            </p:nvSpPr>
            <p:spPr bwMode="gray">
              <a:xfrm>
                <a:off x="2888" y="2912"/>
                <a:ext cx="15" cy="4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7" y="0"/>
                  </a:cxn>
                  <a:cxn ang="0">
                    <a:pos x="75" y="0"/>
                  </a:cxn>
                  <a:cxn ang="0">
                    <a:pos x="89" y="4"/>
                  </a:cxn>
                  <a:cxn ang="0">
                    <a:pos x="93" y="18"/>
                  </a:cxn>
                  <a:cxn ang="0">
                    <a:pos x="2" y="20"/>
                  </a:cxn>
                  <a:cxn ang="0">
                    <a:pos x="0" y="8"/>
                  </a:cxn>
                </a:cxnLst>
                <a:rect l="0" t="0" r="r" b="b"/>
                <a:pathLst>
                  <a:path w="93" h="20">
                    <a:moveTo>
                      <a:pt x="0" y="8"/>
                    </a:moveTo>
                    <a:lnTo>
                      <a:pt x="7" y="0"/>
                    </a:lnTo>
                    <a:lnTo>
                      <a:pt x="75" y="0"/>
                    </a:lnTo>
                    <a:lnTo>
                      <a:pt x="89" y="4"/>
                    </a:lnTo>
                    <a:lnTo>
                      <a:pt x="93" y="18"/>
                    </a:lnTo>
                    <a:lnTo>
                      <a:pt x="2" y="20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21" name="Freeform 213"/>
              <p:cNvSpPr>
                <a:spLocks noChangeAspect="1"/>
              </p:cNvSpPr>
              <p:nvPr/>
            </p:nvSpPr>
            <p:spPr bwMode="gray">
              <a:xfrm>
                <a:off x="2903" y="2909"/>
                <a:ext cx="46" cy="26"/>
              </a:xfrm>
              <a:custGeom>
                <a:avLst/>
                <a:gdLst/>
                <a:ahLst/>
                <a:cxnLst>
                  <a:cxn ang="0">
                    <a:pos x="280" y="156"/>
                  </a:cxn>
                  <a:cxn ang="0">
                    <a:pos x="167" y="73"/>
                  </a:cxn>
                  <a:cxn ang="0">
                    <a:pos x="106" y="63"/>
                  </a:cxn>
                  <a:cxn ang="0">
                    <a:pos x="47" y="28"/>
                  </a:cxn>
                  <a:cxn ang="0">
                    <a:pos x="0" y="17"/>
                  </a:cxn>
                  <a:cxn ang="0">
                    <a:pos x="14" y="0"/>
                  </a:cxn>
                  <a:cxn ang="0">
                    <a:pos x="55" y="9"/>
                  </a:cxn>
                  <a:cxn ang="0">
                    <a:pos x="74" y="33"/>
                  </a:cxn>
                  <a:cxn ang="0">
                    <a:pos x="94" y="36"/>
                  </a:cxn>
                  <a:cxn ang="0">
                    <a:pos x="121" y="20"/>
                  </a:cxn>
                  <a:cxn ang="0">
                    <a:pos x="148" y="23"/>
                  </a:cxn>
                  <a:cxn ang="0">
                    <a:pos x="150" y="42"/>
                  </a:cxn>
                  <a:cxn ang="0">
                    <a:pos x="178" y="65"/>
                  </a:cxn>
                  <a:cxn ang="0">
                    <a:pos x="203" y="69"/>
                  </a:cxn>
                  <a:cxn ang="0">
                    <a:pos x="235" y="103"/>
                  </a:cxn>
                  <a:cxn ang="0">
                    <a:pos x="265" y="108"/>
                  </a:cxn>
                  <a:cxn ang="0">
                    <a:pos x="264" y="127"/>
                  </a:cxn>
                  <a:cxn ang="0">
                    <a:pos x="281" y="129"/>
                  </a:cxn>
                  <a:cxn ang="0">
                    <a:pos x="280" y="156"/>
                  </a:cxn>
                </a:cxnLst>
                <a:rect l="0" t="0" r="r" b="b"/>
                <a:pathLst>
                  <a:path w="281" h="156">
                    <a:moveTo>
                      <a:pt x="280" y="156"/>
                    </a:moveTo>
                    <a:lnTo>
                      <a:pt x="167" y="73"/>
                    </a:lnTo>
                    <a:lnTo>
                      <a:pt x="106" y="63"/>
                    </a:lnTo>
                    <a:lnTo>
                      <a:pt x="47" y="28"/>
                    </a:lnTo>
                    <a:lnTo>
                      <a:pt x="0" y="17"/>
                    </a:lnTo>
                    <a:lnTo>
                      <a:pt x="14" y="0"/>
                    </a:lnTo>
                    <a:lnTo>
                      <a:pt x="55" y="9"/>
                    </a:lnTo>
                    <a:lnTo>
                      <a:pt x="74" y="33"/>
                    </a:lnTo>
                    <a:lnTo>
                      <a:pt x="94" y="36"/>
                    </a:lnTo>
                    <a:lnTo>
                      <a:pt x="121" y="20"/>
                    </a:lnTo>
                    <a:lnTo>
                      <a:pt x="148" y="23"/>
                    </a:lnTo>
                    <a:lnTo>
                      <a:pt x="150" y="42"/>
                    </a:lnTo>
                    <a:lnTo>
                      <a:pt x="178" y="65"/>
                    </a:lnTo>
                    <a:lnTo>
                      <a:pt x="203" y="69"/>
                    </a:lnTo>
                    <a:lnTo>
                      <a:pt x="235" y="103"/>
                    </a:lnTo>
                    <a:lnTo>
                      <a:pt x="265" y="108"/>
                    </a:lnTo>
                    <a:lnTo>
                      <a:pt x="264" y="127"/>
                    </a:lnTo>
                    <a:lnTo>
                      <a:pt x="281" y="129"/>
                    </a:lnTo>
                    <a:lnTo>
                      <a:pt x="280" y="156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3" name="Group 214"/>
            <p:cNvGrpSpPr>
              <a:grpSpLocks noChangeAspect="1"/>
            </p:cNvGrpSpPr>
            <p:nvPr/>
          </p:nvGrpSpPr>
          <p:grpSpPr bwMode="gray">
            <a:xfrm>
              <a:off x="6548798" y="3221116"/>
              <a:ext cx="298398" cy="303686"/>
              <a:chOff x="2991" y="2968"/>
              <a:chExt cx="295" cy="300"/>
            </a:xfrm>
            <a:grpFill/>
          </p:grpSpPr>
          <p:sp>
            <p:nvSpPr>
              <p:cNvPr id="203" name="Freeform 215"/>
              <p:cNvSpPr>
                <a:spLocks noChangeAspect="1"/>
              </p:cNvSpPr>
              <p:nvPr/>
            </p:nvSpPr>
            <p:spPr bwMode="gray">
              <a:xfrm>
                <a:off x="3156" y="3013"/>
                <a:ext cx="11" cy="10"/>
              </a:xfrm>
              <a:custGeom>
                <a:avLst/>
                <a:gdLst/>
                <a:ahLst/>
                <a:cxnLst>
                  <a:cxn ang="0">
                    <a:pos x="41" y="51"/>
                  </a:cxn>
                  <a:cxn ang="0">
                    <a:pos x="61" y="43"/>
                  </a:cxn>
                  <a:cxn ang="0">
                    <a:pos x="52" y="33"/>
                  </a:cxn>
                  <a:cxn ang="0">
                    <a:pos x="50" y="6"/>
                  </a:cxn>
                  <a:cxn ang="0">
                    <a:pos x="32" y="0"/>
                  </a:cxn>
                  <a:cxn ang="0">
                    <a:pos x="0" y="30"/>
                  </a:cxn>
                  <a:cxn ang="0">
                    <a:pos x="3" y="47"/>
                  </a:cxn>
                  <a:cxn ang="0">
                    <a:pos x="25" y="59"/>
                  </a:cxn>
                  <a:cxn ang="0">
                    <a:pos x="41" y="51"/>
                  </a:cxn>
                </a:cxnLst>
                <a:rect l="0" t="0" r="r" b="b"/>
                <a:pathLst>
                  <a:path w="61" h="59">
                    <a:moveTo>
                      <a:pt x="41" y="51"/>
                    </a:moveTo>
                    <a:lnTo>
                      <a:pt x="61" y="43"/>
                    </a:lnTo>
                    <a:lnTo>
                      <a:pt x="52" y="33"/>
                    </a:lnTo>
                    <a:lnTo>
                      <a:pt x="50" y="6"/>
                    </a:lnTo>
                    <a:lnTo>
                      <a:pt x="32" y="0"/>
                    </a:lnTo>
                    <a:lnTo>
                      <a:pt x="0" y="30"/>
                    </a:lnTo>
                    <a:lnTo>
                      <a:pt x="3" y="47"/>
                    </a:lnTo>
                    <a:lnTo>
                      <a:pt x="25" y="59"/>
                    </a:lnTo>
                    <a:lnTo>
                      <a:pt x="41" y="5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4" name="Freeform 216"/>
              <p:cNvSpPr>
                <a:spLocks noChangeAspect="1"/>
              </p:cNvSpPr>
              <p:nvPr/>
            </p:nvSpPr>
            <p:spPr bwMode="gray">
              <a:xfrm>
                <a:off x="3174" y="3050"/>
                <a:ext cx="11" cy="8"/>
              </a:xfrm>
              <a:custGeom>
                <a:avLst/>
                <a:gdLst/>
                <a:ahLst/>
                <a:cxnLst>
                  <a:cxn ang="0">
                    <a:pos x="70" y="18"/>
                  </a:cxn>
                  <a:cxn ang="0">
                    <a:pos x="63" y="18"/>
                  </a:cxn>
                  <a:cxn ang="0">
                    <a:pos x="61" y="2"/>
                  </a:cxn>
                  <a:cxn ang="0">
                    <a:pos x="38" y="0"/>
                  </a:cxn>
                  <a:cxn ang="0">
                    <a:pos x="8" y="6"/>
                  </a:cxn>
                  <a:cxn ang="0">
                    <a:pos x="0" y="43"/>
                  </a:cxn>
                  <a:cxn ang="0">
                    <a:pos x="14" y="51"/>
                  </a:cxn>
                  <a:cxn ang="0">
                    <a:pos x="24" y="38"/>
                  </a:cxn>
                  <a:cxn ang="0">
                    <a:pos x="51" y="49"/>
                  </a:cxn>
                  <a:cxn ang="0">
                    <a:pos x="70" y="18"/>
                  </a:cxn>
                </a:cxnLst>
                <a:rect l="0" t="0" r="r" b="b"/>
                <a:pathLst>
                  <a:path w="70" h="51">
                    <a:moveTo>
                      <a:pt x="70" y="18"/>
                    </a:moveTo>
                    <a:lnTo>
                      <a:pt x="63" y="18"/>
                    </a:lnTo>
                    <a:lnTo>
                      <a:pt x="61" y="2"/>
                    </a:lnTo>
                    <a:lnTo>
                      <a:pt x="38" y="0"/>
                    </a:lnTo>
                    <a:lnTo>
                      <a:pt x="8" y="6"/>
                    </a:lnTo>
                    <a:lnTo>
                      <a:pt x="0" y="43"/>
                    </a:lnTo>
                    <a:lnTo>
                      <a:pt x="14" y="51"/>
                    </a:lnTo>
                    <a:lnTo>
                      <a:pt x="24" y="38"/>
                    </a:lnTo>
                    <a:lnTo>
                      <a:pt x="51" y="49"/>
                    </a:lnTo>
                    <a:lnTo>
                      <a:pt x="70" y="18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5" name="Freeform 217"/>
              <p:cNvSpPr>
                <a:spLocks noChangeAspect="1"/>
              </p:cNvSpPr>
              <p:nvPr/>
            </p:nvSpPr>
            <p:spPr bwMode="gray">
              <a:xfrm>
                <a:off x="3203" y="3073"/>
                <a:ext cx="26" cy="20"/>
              </a:xfrm>
              <a:custGeom>
                <a:avLst/>
                <a:gdLst/>
                <a:ahLst/>
                <a:cxnLst>
                  <a:cxn ang="0">
                    <a:pos x="135" y="100"/>
                  </a:cxn>
                  <a:cxn ang="0">
                    <a:pos x="158" y="104"/>
                  </a:cxn>
                  <a:cxn ang="0">
                    <a:pos x="139" y="61"/>
                  </a:cxn>
                  <a:cxn ang="0">
                    <a:pos x="101" y="0"/>
                  </a:cxn>
                  <a:cxn ang="0">
                    <a:pos x="9" y="43"/>
                  </a:cxn>
                  <a:cxn ang="0">
                    <a:pos x="0" y="77"/>
                  </a:cxn>
                  <a:cxn ang="0">
                    <a:pos x="25" y="82"/>
                  </a:cxn>
                  <a:cxn ang="0">
                    <a:pos x="54" y="65"/>
                  </a:cxn>
                  <a:cxn ang="0">
                    <a:pos x="76" y="63"/>
                  </a:cxn>
                  <a:cxn ang="0">
                    <a:pos x="59" y="102"/>
                  </a:cxn>
                  <a:cxn ang="0">
                    <a:pos x="90" y="117"/>
                  </a:cxn>
                  <a:cxn ang="0">
                    <a:pos x="121" y="100"/>
                  </a:cxn>
                  <a:cxn ang="0">
                    <a:pos x="121" y="86"/>
                  </a:cxn>
                  <a:cxn ang="0">
                    <a:pos x="135" y="100"/>
                  </a:cxn>
                </a:cxnLst>
                <a:rect l="0" t="0" r="r" b="b"/>
                <a:pathLst>
                  <a:path w="158" h="117">
                    <a:moveTo>
                      <a:pt x="135" y="100"/>
                    </a:moveTo>
                    <a:lnTo>
                      <a:pt x="158" y="104"/>
                    </a:lnTo>
                    <a:lnTo>
                      <a:pt x="139" y="61"/>
                    </a:lnTo>
                    <a:lnTo>
                      <a:pt x="101" y="0"/>
                    </a:lnTo>
                    <a:lnTo>
                      <a:pt x="9" y="43"/>
                    </a:lnTo>
                    <a:lnTo>
                      <a:pt x="0" y="77"/>
                    </a:lnTo>
                    <a:lnTo>
                      <a:pt x="25" y="82"/>
                    </a:lnTo>
                    <a:lnTo>
                      <a:pt x="54" y="65"/>
                    </a:lnTo>
                    <a:lnTo>
                      <a:pt x="76" y="63"/>
                    </a:lnTo>
                    <a:lnTo>
                      <a:pt x="59" y="102"/>
                    </a:lnTo>
                    <a:lnTo>
                      <a:pt x="90" y="117"/>
                    </a:lnTo>
                    <a:lnTo>
                      <a:pt x="121" y="100"/>
                    </a:lnTo>
                    <a:lnTo>
                      <a:pt x="121" y="86"/>
                    </a:lnTo>
                    <a:lnTo>
                      <a:pt x="135" y="10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6" name="Freeform 218"/>
              <p:cNvSpPr>
                <a:spLocks noChangeAspect="1"/>
              </p:cNvSpPr>
              <p:nvPr/>
            </p:nvSpPr>
            <p:spPr bwMode="gray">
              <a:xfrm>
                <a:off x="3203" y="3109"/>
                <a:ext cx="9" cy="17"/>
              </a:xfrm>
              <a:custGeom>
                <a:avLst/>
                <a:gdLst/>
                <a:ahLst/>
                <a:cxnLst>
                  <a:cxn ang="0">
                    <a:pos x="18" y="102"/>
                  </a:cxn>
                  <a:cxn ang="0">
                    <a:pos x="43" y="87"/>
                  </a:cxn>
                  <a:cxn ang="0">
                    <a:pos x="52" y="19"/>
                  </a:cxn>
                  <a:cxn ang="0">
                    <a:pos x="43" y="3"/>
                  </a:cxn>
                  <a:cxn ang="0">
                    <a:pos x="0" y="0"/>
                  </a:cxn>
                  <a:cxn ang="0">
                    <a:pos x="0" y="28"/>
                  </a:cxn>
                  <a:cxn ang="0">
                    <a:pos x="23" y="57"/>
                  </a:cxn>
                  <a:cxn ang="0">
                    <a:pos x="4" y="83"/>
                  </a:cxn>
                  <a:cxn ang="0">
                    <a:pos x="4" y="100"/>
                  </a:cxn>
                  <a:cxn ang="0">
                    <a:pos x="18" y="102"/>
                  </a:cxn>
                </a:cxnLst>
                <a:rect l="0" t="0" r="r" b="b"/>
                <a:pathLst>
                  <a:path w="52" h="102">
                    <a:moveTo>
                      <a:pt x="18" y="102"/>
                    </a:moveTo>
                    <a:lnTo>
                      <a:pt x="43" y="87"/>
                    </a:lnTo>
                    <a:lnTo>
                      <a:pt x="52" y="19"/>
                    </a:lnTo>
                    <a:lnTo>
                      <a:pt x="43" y="3"/>
                    </a:lnTo>
                    <a:lnTo>
                      <a:pt x="0" y="0"/>
                    </a:lnTo>
                    <a:lnTo>
                      <a:pt x="0" y="28"/>
                    </a:lnTo>
                    <a:lnTo>
                      <a:pt x="23" y="57"/>
                    </a:lnTo>
                    <a:lnTo>
                      <a:pt x="4" y="83"/>
                    </a:lnTo>
                    <a:lnTo>
                      <a:pt x="4" y="100"/>
                    </a:lnTo>
                    <a:lnTo>
                      <a:pt x="18" y="102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7" name="Freeform 219"/>
              <p:cNvSpPr>
                <a:spLocks noChangeAspect="1"/>
              </p:cNvSpPr>
              <p:nvPr/>
            </p:nvSpPr>
            <p:spPr bwMode="gray">
              <a:xfrm>
                <a:off x="3267" y="3202"/>
                <a:ext cx="19" cy="23"/>
              </a:xfrm>
              <a:custGeom>
                <a:avLst/>
                <a:gdLst/>
                <a:ahLst/>
                <a:cxnLst>
                  <a:cxn ang="0">
                    <a:pos x="68" y="97"/>
                  </a:cxn>
                  <a:cxn ang="0">
                    <a:pos x="84" y="90"/>
                  </a:cxn>
                  <a:cxn ang="0">
                    <a:pos x="88" y="70"/>
                  </a:cxn>
                  <a:cxn ang="0">
                    <a:pos x="104" y="43"/>
                  </a:cxn>
                  <a:cxn ang="0">
                    <a:pos x="113" y="0"/>
                  </a:cxn>
                  <a:cxn ang="0">
                    <a:pos x="59" y="22"/>
                  </a:cxn>
                  <a:cxn ang="0">
                    <a:pos x="4" y="70"/>
                  </a:cxn>
                  <a:cxn ang="0">
                    <a:pos x="0" y="90"/>
                  </a:cxn>
                  <a:cxn ang="0">
                    <a:pos x="2" y="133"/>
                  </a:cxn>
                  <a:cxn ang="0">
                    <a:pos x="68" y="97"/>
                  </a:cxn>
                </a:cxnLst>
                <a:rect l="0" t="0" r="r" b="b"/>
                <a:pathLst>
                  <a:path w="113" h="133">
                    <a:moveTo>
                      <a:pt x="68" y="97"/>
                    </a:moveTo>
                    <a:lnTo>
                      <a:pt x="84" y="90"/>
                    </a:lnTo>
                    <a:lnTo>
                      <a:pt x="88" y="70"/>
                    </a:lnTo>
                    <a:lnTo>
                      <a:pt x="104" y="43"/>
                    </a:lnTo>
                    <a:lnTo>
                      <a:pt x="113" y="0"/>
                    </a:lnTo>
                    <a:lnTo>
                      <a:pt x="59" y="22"/>
                    </a:lnTo>
                    <a:lnTo>
                      <a:pt x="4" y="70"/>
                    </a:lnTo>
                    <a:lnTo>
                      <a:pt x="0" y="90"/>
                    </a:lnTo>
                    <a:lnTo>
                      <a:pt x="2" y="133"/>
                    </a:lnTo>
                    <a:lnTo>
                      <a:pt x="68" y="9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8" name="Freeform 220"/>
              <p:cNvSpPr>
                <a:spLocks noChangeAspect="1"/>
              </p:cNvSpPr>
              <p:nvPr/>
            </p:nvSpPr>
            <p:spPr bwMode="gray">
              <a:xfrm>
                <a:off x="3123" y="3238"/>
                <a:ext cx="95" cy="30"/>
              </a:xfrm>
              <a:custGeom>
                <a:avLst/>
                <a:gdLst/>
                <a:ahLst/>
                <a:cxnLst>
                  <a:cxn ang="0">
                    <a:pos x="310" y="60"/>
                  </a:cxn>
                  <a:cxn ang="0">
                    <a:pos x="281" y="49"/>
                  </a:cxn>
                  <a:cxn ang="0">
                    <a:pos x="169" y="68"/>
                  </a:cxn>
                  <a:cxn ang="0">
                    <a:pos x="144" y="47"/>
                  </a:cxn>
                  <a:cxn ang="0">
                    <a:pos x="123" y="45"/>
                  </a:cxn>
                  <a:cxn ang="0">
                    <a:pos x="132" y="23"/>
                  </a:cxn>
                  <a:cxn ang="0">
                    <a:pos x="117" y="5"/>
                  </a:cxn>
                  <a:cxn ang="0">
                    <a:pos x="95" y="25"/>
                  </a:cxn>
                  <a:cxn ang="0">
                    <a:pos x="54" y="2"/>
                  </a:cxn>
                  <a:cxn ang="0">
                    <a:pos x="40" y="0"/>
                  </a:cxn>
                  <a:cxn ang="0">
                    <a:pos x="31" y="30"/>
                  </a:cxn>
                  <a:cxn ang="0">
                    <a:pos x="11" y="23"/>
                  </a:cxn>
                  <a:cxn ang="0">
                    <a:pos x="0" y="105"/>
                  </a:cxn>
                  <a:cxn ang="0">
                    <a:pos x="20" y="101"/>
                  </a:cxn>
                  <a:cxn ang="0">
                    <a:pos x="52" y="103"/>
                  </a:cxn>
                  <a:cxn ang="0">
                    <a:pos x="87" y="99"/>
                  </a:cxn>
                  <a:cxn ang="0">
                    <a:pos x="132" y="101"/>
                  </a:cxn>
                  <a:cxn ang="0">
                    <a:pos x="189" y="115"/>
                  </a:cxn>
                  <a:cxn ang="0">
                    <a:pos x="210" y="130"/>
                  </a:cxn>
                  <a:cxn ang="0">
                    <a:pos x="240" y="142"/>
                  </a:cxn>
                  <a:cxn ang="0">
                    <a:pos x="259" y="180"/>
                  </a:cxn>
                  <a:cxn ang="0">
                    <a:pos x="320" y="175"/>
                  </a:cxn>
                  <a:cxn ang="0">
                    <a:pos x="359" y="161"/>
                  </a:cxn>
                  <a:cxn ang="0">
                    <a:pos x="392" y="164"/>
                  </a:cxn>
                  <a:cxn ang="0">
                    <a:pos x="421" y="158"/>
                  </a:cxn>
                  <a:cxn ang="0">
                    <a:pos x="462" y="156"/>
                  </a:cxn>
                  <a:cxn ang="0">
                    <a:pos x="496" y="146"/>
                  </a:cxn>
                  <a:cxn ang="0">
                    <a:pos x="535" y="164"/>
                  </a:cxn>
                  <a:cxn ang="0">
                    <a:pos x="568" y="108"/>
                  </a:cxn>
                  <a:cxn ang="0">
                    <a:pos x="562" y="90"/>
                  </a:cxn>
                  <a:cxn ang="0">
                    <a:pos x="537" y="103"/>
                  </a:cxn>
                  <a:cxn ang="0">
                    <a:pos x="517" y="105"/>
                  </a:cxn>
                  <a:cxn ang="0">
                    <a:pos x="490" y="117"/>
                  </a:cxn>
                  <a:cxn ang="0">
                    <a:pos x="457" y="105"/>
                  </a:cxn>
                  <a:cxn ang="0">
                    <a:pos x="439" y="76"/>
                  </a:cxn>
                  <a:cxn ang="0">
                    <a:pos x="398" y="81"/>
                  </a:cxn>
                  <a:cxn ang="0">
                    <a:pos x="336" y="79"/>
                  </a:cxn>
                  <a:cxn ang="0">
                    <a:pos x="310" y="72"/>
                  </a:cxn>
                  <a:cxn ang="0">
                    <a:pos x="310" y="60"/>
                  </a:cxn>
                </a:cxnLst>
                <a:rect l="0" t="0" r="r" b="b"/>
                <a:pathLst>
                  <a:path w="568" h="180">
                    <a:moveTo>
                      <a:pt x="310" y="60"/>
                    </a:moveTo>
                    <a:lnTo>
                      <a:pt x="281" y="49"/>
                    </a:lnTo>
                    <a:lnTo>
                      <a:pt x="169" y="68"/>
                    </a:lnTo>
                    <a:lnTo>
                      <a:pt x="144" y="47"/>
                    </a:lnTo>
                    <a:lnTo>
                      <a:pt x="123" y="45"/>
                    </a:lnTo>
                    <a:lnTo>
                      <a:pt x="132" y="23"/>
                    </a:lnTo>
                    <a:lnTo>
                      <a:pt x="117" y="5"/>
                    </a:lnTo>
                    <a:lnTo>
                      <a:pt x="95" y="25"/>
                    </a:lnTo>
                    <a:lnTo>
                      <a:pt x="54" y="2"/>
                    </a:lnTo>
                    <a:lnTo>
                      <a:pt x="40" y="0"/>
                    </a:lnTo>
                    <a:lnTo>
                      <a:pt x="31" y="30"/>
                    </a:lnTo>
                    <a:lnTo>
                      <a:pt x="11" y="23"/>
                    </a:lnTo>
                    <a:lnTo>
                      <a:pt x="0" y="105"/>
                    </a:lnTo>
                    <a:lnTo>
                      <a:pt x="20" y="101"/>
                    </a:lnTo>
                    <a:lnTo>
                      <a:pt x="52" y="103"/>
                    </a:lnTo>
                    <a:lnTo>
                      <a:pt x="87" y="99"/>
                    </a:lnTo>
                    <a:lnTo>
                      <a:pt x="132" y="101"/>
                    </a:lnTo>
                    <a:lnTo>
                      <a:pt x="189" y="115"/>
                    </a:lnTo>
                    <a:lnTo>
                      <a:pt x="210" y="130"/>
                    </a:lnTo>
                    <a:lnTo>
                      <a:pt x="240" y="142"/>
                    </a:lnTo>
                    <a:lnTo>
                      <a:pt x="259" y="180"/>
                    </a:lnTo>
                    <a:lnTo>
                      <a:pt x="320" y="175"/>
                    </a:lnTo>
                    <a:lnTo>
                      <a:pt x="359" y="161"/>
                    </a:lnTo>
                    <a:lnTo>
                      <a:pt x="392" y="164"/>
                    </a:lnTo>
                    <a:lnTo>
                      <a:pt x="421" y="158"/>
                    </a:lnTo>
                    <a:lnTo>
                      <a:pt x="462" y="156"/>
                    </a:lnTo>
                    <a:lnTo>
                      <a:pt x="496" y="146"/>
                    </a:lnTo>
                    <a:lnTo>
                      <a:pt x="535" y="164"/>
                    </a:lnTo>
                    <a:lnTo>
                      <a:pt x="568" y="108"/>
                    </a:lnTo>
                    <a:lnTo>
                      <a:pt x="562" y="90"/>
                    </a:lnTo>
                    <a:lnTo>
                      <a:pt x="537" y="103"/>
                    </a:lnTo>
                    <a:lnTo>
                      <a:pt x="517" y="105"/>
                    </a:lnTo>
                    <a:lnTo>
                      <a:pt x="490" y="117"/>
                    </a:lnTo>
                    <a:lnTo>
                      <a:pt x="457" y="105"/>
                    </a:lnTo>
                    <a:lnTo>
                      <a:pt x="439" y="76"/>
                    </a:lnTo>
                    <a:lnTo>
                      <a:pt x="398" y="81"/>
                    </a:lnTo>
                    <a:lnTo>
                      <a:pt x="336" y="79"/>
                    </a:lnTo>
                    <a:lnTo>
                      <a:pt x="310" y="72"/>
                    </a:lnTo>
                    <a:lnTo>
                      <a:pt x="310" y="6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9" name="Freeform 221"/>
              <p:cNvSpPr>
                <a:spLocks noChangeAspect="1"/>
              </p:cNvSpPr>
              <p:nvPr/>
            </p:nvSpPr>
            <p:spPr bwMode="gray">
              <a:xfrm>
                <a:off x="3163" y="3138"/>
                <a:ext cx="10" cy="13"/>
              </a:xfrm>
              <a:custGeom>
                <a:avLst/>
                <a:gdLst/>
                <a:ahLst/>
                <a:cxnLst>
                  <a:cxn ang="0">
                    <a:pos x="50" y="80"/>
                  </a:cxn>
                  <a:cxn ang="0">
                    <a:pos x="61" y="67"/>
                  </a:cxn>
                  <a:cxn ang="0">
                    <a:pos x="61" y="40"/>
                  </a:cxn>
                  <a:cxn ang="0">
                    <a:pos x="55" y="25"/>
                  </a:cxn>
                  <a:cxn ang="0">
                    <a:pos x="29" y="7"/>
                  </a:cxn>
                  <a:cxn ang="0">
                    <a:pos x="3" y="0"/>
                  </a:cxn>
                  <a:cxn ang="0">
                    <a:pos x="0" y="17"/>
                  </a:cxn>
                  <a:cxn ang="0">
                    <a:pos x="18" y="38"/>
                  </a:cxn>
                  <a:cxn ang="0">
                    <a:pos x="39" y="79"/>
                  </a:cxn>
                  <a:cxn ang="0">
                    <a:pos x="50" y="80"/>
                  </a:cxn>
                </a:cxnLst>
                <a:rect l="0" t="0" r="r" b="b"/>
                <a:pathLst>
                  <a:path w="61" h="80">
                    <a:moveTo>
                      <a:pt x="50" y="80"/>
                    </a:moveTo>
                    <a:lnTo>
                      <a:pt x="61" y="67"/>
                    </a:lnTo>
                    <a:lnTo>
                      <a:pt x="61" y="40"/>
                    </a:lnTo>
                    <a:lnTo>
                      <a:pt x="55" y="25"/>
                    </a:lnTo>
                    <a:lnTo>
                      <a:pt x="29" y="7"/>
                    </a:lnTo>
                    <a:lnTo>
                      <a:pt x="3" y="0"/>
                    </a:lnTo>
                    <a:lnTo>
                      <a:pt x="0" y="17"/>
                    </a:lnTo>
                    <a:lnTo>
                      <a:pt x="18" y="38"/>
                    </a:lnTo>
                    <a:lnTo>
                      <a:pt x="39" y="79"/>
                    </a:lnTo>
                    <a:lnTo>
                      <a:pt x="50" y="8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0" name="Freeform 222"/>
              <p:cNvSpPr>
                <a:spLocks noChangeAspect="1"/>
              </p:cNvSpPr>
              <p:nvPr/>
            </p:nvSpPr>
            <p:spPr bwMode="gray">
              <a:xfrm>
                <a:off x="3186" y="3173"/>
                <a:ext cx="7" cy="10"/>
              </a:xfrm>
              <a:custGeom>
                <a:avLst/>
                <a:gdLst/>
                <a:ahLst/>
                <a:cxnLst>
                  <a:cxn ang="0">
                    <a:pos x="10" y="61"/>
                  </a:cxn>
                  <a:cxn ang="0">
                    <a:pos x="34" y="59"/>
                  </a:cxn>
                  <a:cxn ang="0">
                    <a:pos x="40" y="0"/>
                  </a:cxn>
                  <a:cxn ang="0">
                    <a:pos x="18" y="4"/>
                  </a:cxn>
                  <a:cxn ang="0">
                    <a:pos x="0" y="25"/>
                  </a:cxn>
                  <a:cxn ang="0">
                    <a:pos x="0" y="57"/>
                  </a:cxn>
                  <a:cxn ang="0">
                    <a:pos x="10" y="61"/>
                  </a:cxn>
                </a:cxnLst>
                <a:rect l="0" t="0" r="r" b="b"/>
                <a:pathLst>
                  <a:path w="40" h="61">
                    <a:moveTo>
                      <a:pt x="10" y="61"/>
                    </a:moveTo>
                    <a:lnTo>
                      <a:pt x="34" y="59"/>
                    </a:lnTo>
                    <a:lnTo>
                      <a:pt x="40" y="0"/>
                    </a:lnTo>
                    <a:lnTo>
                      <a:pt x="18" y="4"/>
                    </a:lnTo>
                    <a:lnTo>
                      <a:pt x="0" y="25"/>
                    </a:lnTo>
                    <a:lnTo>
                      <a:pt x="0" y="57"/>
                    </a:lnTo>
                    <a:lnTo>
                      <a:pt x="10" y="6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1" name="Freeform 223"/>
              <p:cNvSpPr>
                <a:spLocks noChangeAspect="1"/>
              </p:cNvSpPr>
              <p:nvPr/>
            </p:nvSpPr>
            <p:spPr bwMode="gray">
              <a:xfrm>
                <a:off x="3015" y="3119"/>
                <a:ext cx="14" cy="15"/>
              </a:xfrm>
              <a:custGeom>
                <a:avLst/>
                <a:gdLst/>
                <a:ahLst/>
                <a:cxnLst>
                  <a:cxn ang="0">
                    <a:pos x="77" y="89"/>
                  </a:cxn>
                  <a:cxn ang="0">
                    <a:pos x="86" y="56"/>
                  </a:cxn>
                  <a:cxn ang="0">
                    <a:pos x="59" y="36"/>
                  </a:cxn>
                  <a:cxn ang="0">
                    <a:pos x="49" y="0"/>
                  </a:cxn>
                  <a:cxn ang="0">
                    <a:pos x="30" y="11"/>
                  </a:cxn>
                  <a:cxn ang="0">
                    <a:pos x="0" y="40"/>
                  </a:cxn>
                  <a:cxn ang="0">
                    <a:pos x="30" y="73"/>
                  </a:cxn>
                  <a:cxn ang="0">
                    <a:pos x="57" y="76"/>
                  </a:cxn>
                  <a:cxn ang="0">
                    <a:pos x="77" y="89"/>
                  </a:cxn>
                </a:cxnLst>
                <a:rect l="0" t="0" r="r" b="b"/>
                <a:pathLst>
                  <a:path w="86" h="89">
                    <a:moveTo>
                      <a:pt x="77" y="89"/>
                    </a:moveTo>
                    <a:lnTo>
                      <a:pt x="86" y="56"/>
                    </a:lnTo>
                    <a:lnTo>
                      <a:pt x="59" y="36"/>
                    </a:lnTo>
                    <a:lnTo>
                      <a:pt x="49" y="0"/>
                    </a:lnTo>
                    <a:lnTo>
                      <a:pt x="30" y="11"/>
                    </a:lnTo>
                    <a:lnTo>
                      <a:pt x="0" y="40"/>
                    </a:lnTo>
                    <a:lnTo>
                      <a:pt x="30" y="73"/>
                    </a:lnTo>
                    <a:lnTo>
                      <a:pt x="57" y="76"/>
                    </a:lnTo>
                    <a:lnTo>
                      <a:pt x="77" y="8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2" name="Freeform 224"/>
              <p:cNvSpPr>
                <a:spLocks noChangeAspect="1"/>
              </p:cNvSpPr>
              <p:nvPr/>
            </p:nvSpPr>
            <p:spPr bwMode="gray">
              <a:xfrm>
                <a:off x="3103" y="3092"/>
                <a:ext cx="57" cy="47"/>
              </a:xfrm>
              <a:custGeom>
                <a:avLst/>
                <a:gdLst/>
                <a:ahLst/>
                <a:cxnLst>
                  <a:cxn ang="0">
                    <a:pos x="330" y="247"/>
                  </a:cxn>
                  <a:cxn ang="0">
                    <a:pos x="338" y="259"/>
                  </a:cxn>
                  <a:cxn ang="0">
                    <a:pos x="336" y="227"/>
                  </a:cxn>
                  <a:cxn ang="0">
                    <a:pos x="278" y="210"/>
                  </a:cxn>
                  <a:cxn ang="0">
                    <a:pos x="256" y="155"/>
                  </a:cxn>
                  <a:cxn ang="0">
                    <a:pos x="256" y="124"/>
                  </a:cxn>
                  <a:cxn ang="0">
                    <a:pos x="235" y="102"/>
                  </a:cxn>
                  <a:cxn ang="0">
                    <a:pos x="178" y="90"/>
                  </a:cxn>
                  <a:cxn ang="0">
                    <a:pos x="140" y="71"/>
                  </a:cxn>
                  <a:cxn ang="0">
                    <a:pos x="82" y="16"/>
                  </a:cxn>
                  <a:cxn ang="0">
                    <a:pos x="74" y="0"/>
                  </a:cxn>
                  <a:cxn ang="0">
                    <a:pos x="53" y="0"/>
                  </a:cxn>
                  <a:cxn ang="0">
                    <a:pos x="16" y="30"/>
                  </a:cxn>
                  <a:cxn ang="0">
                    <a:pos x="0" y="49"/>
                  </a:cxn>
                  <a:cxn ang="0">
                    <a:pos x="39" y="49"/>
                  </a:cxn>
                  <a:cxn ang="0">
                    <a:pos x="82" y="90"/>
                  </a:cxn>
                  <a:cxn ang="0">
                    <a:pos x="117" y="118"/>
                  </a:cxn>
                  <a:cxn ang="0">
                    <a:pos x="124" y="146"/>
                  </a:cxn>
                  <a:cxn ang="0">
                    <a:pos x="156" y="165"/>
                  </a:cxn>
                  <a:cxn ang="0">
                    <a:pos x="199" y="169"/>
                  </a:cxn>
                  <a:cxn ang="0">
                    <a:pos x="240" y="200"/>
                  </a:cxn>
                  <a:cxn ang="0">
                    <a:pos x="252" y="223"/>
                  </a:cxn>
                  <a:cxn ang="0">
                    <a:pos x="262" y="257"/>
                  </a:cxn>
                  <a:cxn ang="0">
                    <a:pos x="283" y="275"/>
                  </a:cxn>
                  <a:cxn ang="0">
                    <a:pos x="330" y="282"/>
                  </a:cxn>
                  <a:cxn ang="0">
                    <a:pos x="330" y="247"/>
                  </a:cxn>
                </a:cxnLst>
                <a:rect l="0" t="0" r="r" b="b"/>
                <a:pathLst>
                  <a:path w="338" h="282">
                    <a:moveTo>
                      <a:pt x="330" y="247"/>
                    </a:moveTo>
                    <a:lnTo>
                      <a:pt x="338" y="259"/>
                    </a:lnTo>
                    <a:lnTo>
                      <a:pt x="336" y="227"/>
                    </a:lnTo>
                    <a:lnTo>
                      <a:pt x="278" y="210"/>
                    </a:lnTo>
                    <a:lnTo>
                      <a:pt x="256" y="155"/>
                    </a:lnTo>
                    <a:lnTo>
                      <a:pt x="256" y="124"/>
                    </a:lnTo>
                    <a:lnTo>
                      <a:pt x="235" y="102"/>
                    </a:lnTo>
                    <a:lnTo>
                      <a:pt x="178" y="90"/>
                    </a:lnTo>
                    <a:lnTo>
                      <a:pt x="140" y="71"/>
                    </a:lnTo>
                    <a:lnTo>
                      <a:pt x="82" y="16"/>
                    </a:lnTo>
                    <a:lnTo>
                      <a:pt x="74" y="0"/>
                    </a:lnTo>
                    <a:lnTo>
                      <a:pt x="53" y="0"/>
                    </a:lnTo>
                    <a:lnTo>
                      <a:pt x="16" y="30"/>
                    </a:lnTo>
                    <a:lnTo>
                      <a:pt x="0" y="49"/>
                    </a:lnTo>
                    <a:lnTo>
                      <a:pt x="39" y="49"/>
                    </a:lnTo>
                    <a:lnTo>
                      <a:pt x="82" y="90"/>
                    </a:lnTo>
                    <a:lnTo>
                      <a:pt x="117" y="118"/>
                    </a:lnTo>
                    <a:lnTo>
                      <a:pt x="124" y="146"/>
                    </a:lnTo>
                    <a:lnTo>
                      <a:pt x="156" y="165"/>
                    </a:lnTo>
                    <a:lnTo>
                      <a:pt x="199" y="169"/>
                    </a:lnTo>
                    <a:lnTo>
                      <a:pt x="240" y="200"/>
                    </a:lnTo>
                    <a:lnTo>
                      <a:pt x="252" y="223"/>
                    </a:lnTo>
                    <a:lnTo>
                      <a:pt x="262" y="257"/>
                    </a:lnTo>
                    <a:lnTo>
                      <a:pt x="283" y="275"/>
                    </a:lnTo>
                    <a:lnTo>
                      <a:pt x="330" y="282"/>
                    </a:lnTo>
                    <a:lnTo>
                      <a:pt x="330" y="247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3" name="Freeform 225"/>
              <p:cNvSpPr>
                <a:spLocks noChangeAspect="1"/>
              </p:cNvSpPr>
              <p:nvPr/>
            </p:nvSpPr>
            <p:spPr bwMode="gray">
              <a:xfrm>
                <a:off x="2991" y="3059"/>
                <a:ext cx="14" cy="17"/>
              </a:xfrm>
              <a:custGeom>
                <a:avLst/>
                <a:gdLst/>
                <a:ahLst/>
                <a:cxnLst>
                  <a:cxn ang="0">
                    <a:pos x="80" y="101"/>
                  </a:cxn>
                  <a:cxn ang="0">
                    <a:pos x="84" y="85"/>
                  </a:cxn>
                  <a:cxn ang="0">
                    <a:pos x="49" y="17"/>
                  </a:cxn>
                  <a:cxn ang="0">
                    <a:pos x="26" y="0"/>
                  </a:cxn>
                  <a:cxn ang="0">
                    <a:pos x="0" y="9"/>
                  </a:cxn>
                  <a:cxn ang="0">
                    <a:pos x="33" y="77"/>
                  </a:cxn>
                  <a:cxn ang="0">
                    <a:pos x="57" y="103"/>
                  </a:cxn>
                  <a:cxn ang="0">
                    <a:pos x="80" y="101"/>
                  </a:cxn>
                </a:cxnLst>
                <a:rect l="0" t="0" r="r" b="b"/>
                <a:pathLst>
                  <a:path w="84" h="103">
                    <a:moveTo>
                      <a:pt x="80" y="101"/>
                    </a:moveTo>
                    <a:lnTo>
                      <a:pt x="84" y="85"/>
                    </a:lnTo>
                    <a:lnTo>
                      <a:pt x="49" y="17"/>
                    </a:lnTo>
                    <a:lnTo>
                      <a:pt x="26" y="0"/>
                    </a:lnTo>
                    <a:lnTo>
                      <a:pt x="0" y="9"/>
                    </a:lnTo>
                    <a:lnTo>
                      <a:pt x="33" y="77"/>
                    </a:lnTo>
                    <a:lnTo>
                      <a:pt x="57" y="103"/>
                    </a:lnTo>
                    <a:lnTo>
                      <a:pt x="80" y="101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4" name="Freeform 226"/>
              <p:cNvSpPr>
                <a:spLocks noChangeAspect="1"/>
              </p:cNvSpPr>
              <p:nvPr/>
            </p:nvSpPr>
            <p:spPr bwMode="gray">
              <a:xfrm>
                <a:off x="3041" y="3123"/>
                <a:ext cx="80" cy="81"/>
              </a:xfrm>
              <a:custGeom>
                <a:avLst/>
                <a:gdLst/>
                <a:ahLst/>
                <a:cxnLst>
                  <a:cxn ang="0">
                    <a:pos x="186" y="0"/>
                  </a:cxn>
                  <a:cxn ang="0">
                    <a:pos x="136" y="7"/>
                  </a:cxn>
                  <a:cxn ang="0">
                    <a:pos x="82" y="43"/>
                  </a:cxn>
                  <a:cxn ang="0">
                    <a:pos x="53" y="31"/>
                  </a:cxn>
                  <a:cxn ang="0">
                    <a:pos x="10" y="101"/>
                  </a:cxn>
                  <a:cxn ang="0">
                    <a:pos x="0" y="135"/>
                  </a:cxn>
                  <a:cxn ang="0">
                    <a:pos x="25" y="185"/>
                  </a:cxn>
                  <a:cxn ang="0">
                    <a:pos x="82" y="211"/>
                  </a:cxn>
                  <a:cxn ang="0">
                    <a:pos x="109" y="259"/>
                  </a:cxn>
                  <a:cxn ang="0">
                    <a:pos x="90" y="320"/>
                  </a:cxn>
                  <a:cxn ang="0">
                    <a:pos x="100" y="369"/>
                  </a:cxn>
                  <a:cxn ang="0">
                    <a:pos x="120" y="391"/>
                  </a:cxn>
                  <a:cxn ang="0">
                    <a:pos x="150" y="403"/>
                  </a:cxn>
                  <a:cxn ang="0">
                    <a:pos x="158" y="363"/>
                  </a:cxn>
                  <a:cxn ang="0">
                    <a:pos x="184" y="331"/>
                  </a:cxn>
                  <a:cxn ang="0">
                    <a:pos x="199" y="358"/>
                  </a:cxn>
                  <a:cxn ang="0">
                    <a:pos x="229" y="383"/>
                  </a:cxn>
                  <a:cxn ang="0">
                    <a:pos x="246" y="443"/>
                  </a:cxn>
                  <a:cxn ang="0">
                    <a:pos x="251" y="483"/>
                  </a:cxn>
                  <a:cxn ang="0">
                    <a:pos x="269" y="487"/>
                  </a:cxn>
                  <a:cxn ang="0">
                    <a:pos x="284" y="412"/>
                  </a:cxn>
                  <a:cxn ang="0">
                    <a:pos x="319" y="397"/>
                  </a:cxn>
                  <a:cxn ang="0">
                    <a:pos x="341" y="434"/>
                  </a:cxn>
                  <a:cxn ang="0">
                    <a:pos x="370" y="461"/>
                  </a:cxn>
                  <a:cxn ang="0">
                    <a:pos x="402" y="479"/>
                  </a:cxn>
                  <a:cxn ang="0">
                    <a:pos x="395" y="397"/>
                  </a:cxn>
                  <a:cxn ang="0">
                    <a:pos x="368" y="286"/>
                  </a:cxn>
                  <a:cxn ang="0">
                    <a:pos x="341" y="246"/>
                  </a:cxn>
                  <a:cxn ang="0">
                    <a:pos x="330" y="201"/>
                  </a:cxn>
                  <a:cxn ang="0">
                    <a:pos x="398" y="244"/>
                  </a:cxn>
                  <a:cxn ang="0">
                    <a:pos x="404" y="266"/>
                  </a:cxn>
                  <a:cxn ang="0">
                    <a:pos x="422" y="261"/>
                  </a:cxn>
                  <a:cxn ang="0">
                    <a:pos x="447" y="238"/>
                  </a:cxn>
                  <a:cxn ang="0">
                    <a:pos x="479" y="234"/>
                  </a:cxn>
                  <a:cxn ang="0">
                    <a:pos x="473" y="207"/>
                  </a:cxn>
                  <a:cxn ang="0">
                    <a:pos x="428" y="178"/>
                  </a:cxn>
                  <a:cxn ang="0">
                    <a:pos x="400" y="122"/>
                  </a:cxn>
                  <a:cxn ang="0">
                    <a:pos x="402" y="92"/>
                  </a:cxn>
                  <a:cxn ang="0">
                    <a:pos x="368" y="74"/>
                  </a:cxn>
                  <a:cxn ang="0">
                    <a:pos x="276" y="43"/>
                  </a:cxn>
                  <a:cxn ang="0">
                    <a:pos x="231" y="29"/>
                  </a:cxn>
                  <a:cxn ang="0">
                    <a:pos x="210" y="29"/>
                  </a:cxn>
                  <a:cxn ang="0">
                    <a:pos x="186" y="0"/>
                  </a:cxn>
                </a:cxnLst>
                <a:rect l="0" t="0" r="r" b="b"/>
                <a:pathLst>
                  <a:path w="479" h="487">
                    <a:moveTo>
                      <a:pt x="186" y="0"/>
                    </a:moveTo>
                    <a:lnTo>
                      <a:pt x="136" y="7"/>
                    </a:lnTo>
                    <a:lnTo>
                      <a:pt x="82" y="43"/>
                    </a:lnTo>
                    <a:lnTo>
                      <a:pt x="53" y="31"/>
                    </a:lnTo>
                    <a:lnTo>
                      <a:pt x="10" y="101"/>
                    </a:lnTo>
                    <a:lnTo>
                      <a:pt x="0" y="135"/>
                    </a:lnTo>
                    <a:lnTo>
                      <a:pt x="25" y="185"/>
                    </a:lnTo>
                    <a:lnTo>
                      <a:pt x="82" y="211"/>
                    </a:lnTo>
                    <a:lnTo>
                      <a:pt x="109" y="259"/>
                    </a:lnTo>
                    <a:lnTo>
                      <a:pt x="90" y="320"/>
                    </a:lnTo>
                    <a:lnTo>
                      <a:pt x="100" y="369"/>
                    </a:lnTo>
                    <a:lnTo>
                      <a:pt x="120" y="391"/>
                    </a:lnTo>
                    <a:lnTo>
                      <a:pt x="150" y="403"/>
                    </a:lnTo>
                    <a:lnTo>
                      <a:pt x="158" y="363"/>
                    </a:lnTo>
                    <a:lnTo>
                      <a:pt x="184" y="331"/>
                    </a:lnTo>
                    <a:lnTo>
                      <a:pt x="199" y="358"/>
                    </a:lnTo>
                    <a:lnTo>
                      <a:pt x="229" y="383"/>
                    </a:lnTo>
                    <a:lnTo>
                      <a:pt x="246" y="443"/>
                    </a:lnTo>
                    <a:lnTo>
                      <a:pt x="251" y="483"/>
                    </a:lnTo>
                    <a:lnTo>
                      <a:pt x="269" y="487"/>
                    </a:lnTo>
                    <a:lnTo>
                      <a:pt x="284" y="412"/>
                    </a:lnTo>
                    <a:lnTo>
                      <a:pt x="319" y="397"/>
                    </a:lnTo>
                    <a:lnTo>
                      <a:pt x="341" y="434"/>
                    </a:lnTo>
                    <a:lnTo>
                      <a:pt x="370" y="461"/>
                    </a:lnTo>
                    <a:lnTo>
                      <a:pt x="402" y="479"/>
                    </a:lnTo>
                    <a:lnTo>
                      <a:pt x="395" y="397"/>
                    </a:lnTo>
                    <a:lnTo>
                      <a:pt x="368" y="286"/>
                    </a:lnTo>
                    <a:lnTo>
                      <a:pt x="341" y="246"/>
                    </a:lnTo>
                    <a:lnTo>
                      <a:pt x="330" y="201"/>
                    </a:lnTo>
                    <a:lnTo>
                      <a:pt x="398" y="244"/>
                    </a:lnTo>
                    <a:lnTo>
                      <a:pt x="404" y="266"/>
                    </a:lnTo>
                    <a:lnTo>
                      <a:pt x="422" y="261"/>
                    </a:lnTo>
                    <a:lnTo>
                      <a:pt x="447" y="238"/>
                    </a:lnTo>
                    <a:lnTo>
                      <a:pt x="479" y="234"/>
                    </a:lnTo>
                    <a:lnTo>
                      <a:pt x="473" y="207"/>
                    </a:lnTo>
                    <a:lnTo>
                      <a:pt x="428" y="178"/>
                    </a:lnTo>
                    <a:lnTo>
                      <a:pt x="400" y="122"/>
                    </a:lnTo>
                    <a:lnTo>
                      <a:pt x="402" y="92"/>
                    </a:lnTo>
                    <a:lnTo>
                      <a:pt x="368" y="74"/>
                    </a:lnTo>
                    <a:lnTo>
                      <a:pt x="276" y="43"/>
                    </a:lnTo>
                    <a:lnTo>
                      <a:pt x="231" y="29"/>
                    </a:lnTo>
                    <a:lnTo>
                      <a:pt x="210" y="29"/>
                    </a:lnTo>
                    <a:lnTo>
                      <a:pt x="186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15" name="Freeform 227"/>
              <p:cNvSpPr>
                <a:spLocks noChangeAspect="1"/>
              </p:cNvSpPr>
              <p:nvPr/>
            </p:nvSpPr>
            <p:spPr bwMode="gray">
              <a:xfrm>
                <a:off x="3008" y="2968"/>
                <a:ext cx="218" cy="182"/>
              </a:xfrm>
              <a:custGeom>
                <a:avLst/>
                <a:gdLst/>
                <a:ahLst/>
                <a:cxnLst>
                  <a:cxn ang="0">
                    <a:pos x="1174" y="264"/>
                  </a:cxn>
                  <a:cxn ang="0">
                    <a:pos x="961" y="242"/>
                  </a:cxn>
                  <a:cxn ang="0">
                    <a:pos x="913" y="249"/>
                  </a:cxn>
                  <a:cxn ang="0">
                    <a:pos x="835" y="273"/>
                  </a:cxn>
                  <a:cxn ang="0">
                    <a:pos x="718" y="322"/>
                  </a:cxn>
                  <a:cxn ang="0">
                    <a:pos x="804" y="375"/>
                  </a:cxn>
                  <a:cxn ang="0">
                    <a:pos x="849" y="434"/>
                  </a:cxn>
                  <a:cxn ang="0">
                    <a:pos x="749" y="387"/>
                  </a:cxn>
                  <a:cxn ang="0">
                    <a:pos x="774" y="451"/>
                  </a:cxn>
                  <a:cxn ang="0">
                    <a:pos x="749" y="467"/>
                  </a:cxn>
                  <a:cxn ang="0">
                    <a:pos x="690" y="417"/>
                  </a:cxn>
                  <a:cxn ang="0">
                    <a:pos x="683" y="461"/>
                  </a:cxn>
                  <a:cxn ang="0">
                    <a:pos x="697" y="504"/>
                  </a:cxn>
                  <a:cxn ang="0">
                    <a:pos x="639" y="420"/>
                  </a:cxn>
                  <a:cxn ang="0">
                    <a:pos x="551" y="349"/>
                  </a:cxn>
                  <a:cxn ang="0">
                    <a:pos x="510" y="340"/>
                  </a:cxn>
                  <a:cxn ang="0">
                    <a:pos x="501" y="448"/>
                  </a:cxn>
                  <a:cxn ang="0">
                    <a:pos x="533" y="523"/>
                  </a:cxn>
                  <a:cxn ang="0">
                    <a:pos x="614" y="642"/>
                  </a:cxn>
                  <a:cxn ang="0">
                    <a:pos x="641" y="710"/>
                  </a:cxn>
                  <a:cxn ang="0">
                    <a:pos x="607" y="716"/>
                  </a:cxn>
                  <a:cxn ang="0">
                    <a:pos x="598" y="669"/>
                  </a:cxn>
                  <a:cxn ang="0">
                    <a:pos x="555" y="696"/>
                  </a:cxn>
                  <a:cxn ang="0">
                    <a:pos x="565" y="760"/>
                  </a:cxn>
                  <a:cxn ang="0">
                    <a:pos x="524" y="762"/>
                  </a:cxn>
                  <a:cxn ang="0">
                    <a:pos x="503" y="793"/>
                  </a:cxn>
                  <a:cxn ang="0">
                    <a:pos x="580" y="823"/>
                  </a:cxn>
                  <a:cxn ang="0">
                    <a:pos x="641" y="840"/>
                  </a:cxn>
                  <a:cxn ang="0">
                    <a:pos x="683" y="882"/>
                  </a:cxn>
                  <a:cxn ang="0">
                    <a:pos x="740" y="935"/>
                  </a:cxn>
                  <a:cxn ang="0">
                    <a:pos x="788" y="956"/>
                  </a:cxn>
                  <a:cxn ang="0">
                    <a:pos x="743" y="1064"/>
                  </a:cxn>
                  <a:cxn ang="0">
                    <a:pos x="655" y="1025"/>
                  </a:cxn>
                  <a:cxn ang="0">
                    <a:pos x="567" y="1007"/>
                  </a:cxn>
                  <a:cxn ang="0">
                    <a:pos x="612" y="966"/>
                  </a:cxn>
                  <a:cxn ang="0">
                    <a:pos x="517" y="910"/>
                  </a:cxn>
                  <a:cxn ang="0">
                    <a:pos x="459" y="916"/>
                  </a:cxn>
                  <a:cxn ang="0">
                    <a:pos x="365" y="915"/>
                  </a:cxn>
                  <a:cxn ang="0">
                    <a:pos x="249" y="903"/>
                  </a:cxn>
                  <a:cxn ang="0">
                    <a:pos x="228" y="916"/>
                  </a:cxn>
                  <a:cxn ang="0">
                    <a:pos x="190" y="898"/>
                  </a:cxn>
                  <a:cxn ang="0">
                    <a:pos x="122" y="782"/>
                  </a:cxn>
                  <a:cxn ang="0">
                    <a:pos x="196" y="780"/>
                  </a:cxn>
                  <a:cxn ang="0">
                    <a:pos x="129" y="725"/>
                  </a:cxn>
                  <a:cxn ang="0">
                    <a:pos x="63" y="665"/>
                  </a:cxn>
                  <a:cxn ang="0">
                    <a:pos x="12" y="578"/>
                  </a:cxn>
                  <a:cxn ang="0">
                    <a:pos x="0" y="568"/>
                  </a:cxn>
                  <a:cxn ang="0">
                    <a:pos x="36" y="545"/>
                  </a:cxn>
                  <a:cxn ang="0">
                    <a:pos x="63" y="478"/>
                  </a:cxn>
                  <a:cxn ang="0">
                    <a:pos x="133" y="387"/>
                  </a:cxn>
                  <a:cxn ang="0">
                    <a:pos x="181" y="291"/>
                  </a:cxn>
                  <a:cxn ang="0">
                    <a:pos x="307" y="235"/>
                  </a:cxn>
                  <a:cxn ang="0">
                    <a:pos x="415" y="169"/>
                  </a:cxn>
                  <a:cxn ang="0">
                    <a:pos x="546" y="119"/>
                  </a:cxn>
                  <a:cxn ang="0">
                    <a:pos x="619" y="111"/>
                  </a:cxn>
                  <a:cxn ang="0">
                    <a:pos x="765" y="97"/>
                  </a:cxn>
                  <a:cxn ang="0">
                    <a:pos x="923" y="60"/>
                  </a:cxn>
                  <a:cxn ang="0">
                    <a:pos x="1092" y="140"/>
                  </a:cxn>
                  <a:cxn ang="0">
                    <a:pos x="1218" y="79"/>
                  </a:cxn>
                  <a:cxn ang="0">
                    <a:pos x="1268" y="0"/>
                  </a:cxn>
                  <a:cxn ang="0">
                    <a:pos x="1311" y="52"/>
                  </a:cxn>
                  <a:cxn ang="0">
                    <a:pos x="1267" y="126"/>
                  </a:cxn>
                  <a:cxn ang="0">
                    <a:pos x="1247" y="238"/>
                  </a:cxn>
                </a:cxnLst>
                <a:rect l="0" t="0" r="r" b="b"/>
                <a:pathLst>
                  <a:path w="1311" h="1095">
                    <a:moveTo>
                      <a:pt x="1208" y="293"/>
                    </a:moveTo>
                    <a:lnTo>
                      <a:pt x="1174" y="264"/>
                    </a:lnTo>
                    <a:lnTo>
                      <a:pt x="997" y="217"/>
                    </a:lnTo>
                    <a:lnTo>
                      <a:pt x="961" y="242"/>
                    </a:lnTo>
                    <a:lnTo>
                      <a:pt x="941" y="249"/>
                    </a:lnTo>
                    <a:lnTo>
                      <a:pt x="913" y="249"/>
                    </a:lnTo>
                    <a:lnTo>
                      <a:pt x="873" y="232"/>
                    </a:lnTo>
                    <a:lnTo>
                      <a:pt x="835" y="273"/>
                    </a:lnTo>
                    <a:lnTo>
                      <a:pt x="774" y="286"/>
                    </a:lnTo>
                    <a:lnTo>
                      <a:pt x="718" y="322"/>
                    </a:lnTo>
                    <a:lnTo>
                      <a:pt x="749" y="355"/>
                    </a:lnTo>
                    <a:lnTo>
                      <a:pt x="804" y="375"/>
                    </a:lnTo>
                    <a:lnTo>
                      <a:pt x="839" y="414"/>
                    </a:lnTo>
                    <a:lnTo>
                      <a:pt x="849" y="434"/>
                    </a:lnTo>
                    <a:lnTo>
                      <a:pt x="808" y="401"/>
                    </a:lnTo>
                    <a:lnTo>
                      <a:pt x="749" y="387"/>
                    </a:lnTo>
                    <a:lnTo>
                      <a:pt x="733" y="421"/>
                    </a:lnTo>
                    <a:lnTo>
                      <a:pt x="774" y="451"/>
                    </a:lnTo>
                    <a:lnTo>
                      <a:pt x="778" y="498"/>
                    </a:lnTo>
                    <a:lnTo>
                      <a:pt x="749" y="467"/>
                    </a:lnTo>
                    <a:lnTo>
                      <a:pt x="726" y="431"/>
                    </a:lnTo>
                    <a:lnTo>
                      <a:pt x="690" y="417"/>
                    </a:lnTo>
                    <a:lnTo>
                      <a:pt x="675" y="421"/>
                    </a:lnTo>
                    <a:lnTo>
                      <a:pt x="683" y="461"/>
                    </a:lnTo>
                    <a:lnTo>
                      <a:pt x="718" y="489"/>
                    </a:lnTo>
                    <a:lnTo>
                      <a:pt x="697" y="504"/>
                    </a:lnTo>
                    <a:lnTo>
                      <a:pt x="659" y="467"/>
                    </a:lnTo>
                    <a:lnTo>
                      <a:pt x="639" y="420"/>
                    </a:lnTo>
                    <a:lnTo>
                      <a:pt x="553" y="363"/>
                    </a:lnTo>
                    <a:lnTo>
                      <a:pt x="551" y="349"/>
                    </a:lnTo>
                    <a:lnTo>
                      <a:pt x="563" y="322"/>
                    </a:lnTo>
                    <a:lnTo>
                      <a:pt x="510" y="340"/>
                    </a:lnTo>
                    <a:lnTo>
                      <a:pt x="501" y="393"/>
                    </a:lnTo>
                    <a:lnTo>
                      <a:pt x="501" y="448"/>
                    </a:lnTo>
                    <a:lnTo>
                      <a:pt x="508" y="495"/>
                    </a:lnTo>
                    <a:lnTo>
                      <a:pt x="533" y="523"/>
                    </a:lnTo>
                    <a:lnTo>
                      <a:pt x="549" y="579"/>
                    </a:lnTo>
                    <a:lnTo>
                      <a:pt x="614" y="642"/>
                    </a:lnTo>
                    <a:lnTo>
                      <a:pt x="633" y="680"/>
                    </a:lnTo>
                    <a:lnTo>
                      <a:pt x="641" y="710"/>
                    </a:lnTo>
                    <a:lnTo>
                      <a:pt x="623" y="721"/>
                    </a:lnTo>
                    <a:lnTo>
                      <a:pt x="607" y="716"/>
                    </a:lnTo>
                    <a:lnTo>
                      <a:pt x="614" y="692"/>
                    </a:lnTo>
                    <a:lnTo>
                      <a:pt x="598" y="669"/>
                    </a:lnTo>
                    <a:lnTo>
                      <a:pt x="565" y="665"/>
                    </a:lnTo>
                    <a:lnTo>
                      <a:pt x="555" y="696"/>
                    </a:lnTo>
                    <a:lnTo>
                      <a:pt x="576" y="747"/>
                    </a:lnTo>
                    <a:lnTo>
                      <a:pt x="565" y="760"/>
                    </a:lnTo>
                    <a:lnTo>
                      <a:pt x="546" y="763"/>
                    </a:lnTo>
                    <a:lnTo>
                      <a:pt x="524" y="762"/>
                    </a:lnTo>
                    <a:lnTo>
                      <a:pt x="487" y="768"/>
                    </a:lnTo>
                    <a:lnTo>
                      <a:pt x="503" y="793"/>
                    </a:lnTo>
                    <a:lnTo>
                      <a:pt x="546" y="813"/>
                    </a:lnTo>
                    <a:lnTo>
                      <a:pt x="580" y="823"/>
                    </a:lnTo>
                    <a:lnTo>
                      <a:pt x="607" y="837"/>
                    </a:lnTo>
                    <a:lnTo>
                      <a:pt x="641" y="840"/>
                    </a:lnTo>
                    <a:lnTo>
                      <a:pt x="659" y="882"/>
                    </a:lnTo>
                    <a:lnTo>
                      <a:pt x="683" y="882"/>
                    </a:lnTo>
                    <a:lnTo>
                      <a:pt x="710" y="913"/>
                    </a:lnTo>
                    <a:lnTo>
                      <a:pt x="740" y="935"/>
                    </a:lnTo>
                    <a:lnTo>
                      <a:pt x="761" y="937"/>
                    </a:lnTo>
                    <a:lnTo>
                      <a:pt x="788" y="956"/>
                    </a:lnTo>
                    <a:lnTo>
                      <a:pt x="792" y="1095"/>
                    </a:lnTo>
                    <a:lnTo>
                      <a:pt x="743" y="1064"/>
                    </a:lnTo>
                    <a:lnTo>
                      <a:pt x="704" y="1016"/>
                    </a:lnTo>
                    <a:lnTo>
                      <a:pt x="655" y="1025"/>
                    </a:lnTo>
                    <a:lnTo>
                      <a:pt x="600" y="1025"/>
                    </a:lnTo>
                    <a:lnTo>
                      <a:pt x="567" y="1007"/>
                    </a:lnTo>
                    <a:lnTo>
                      <a:pt x="606" y="995"/>
                    </a:lnTo>
                    <a:lnTo>
                      <a:pt x="612" y="966"/>
                    </a:lnTo>
                    <a:lnTo>
                      <a:pt x="569" y="959"/>
                    </a:lnTo>
                    <a:lnTo>
                      <a:pt x="517" y="910"/>
                    </a:lnTo>
                    <a:lnTo>
                      <a:pt x="495" y="931"/>
                    </a:lnTo>
                    <a:lnTo>
                      <a:pt x="459" y="916"/>
                    </a:lnTo>
                    <a:lnTo>
                      <a:pt x="411" y="924"/>
                    </a:lnTo>
                    <a:lnTo>
                      <a:pt x="365" y="915"/>
                    </a:lnTo>
                    <a:lnTo>
                      <a:pt x="300" y="924"/>
                    </a:lnTo>
                    <a:lnTo>
                      <a:pt x="249" y="903"/>
                    </a:lnTo>
                    <a:lnTo>
                      <a:pt x="235" y="903"/>
                    </a:lnTo>
                    <a:lnTo>
                      <a:pt x="228" y="916"/>
                    </a:lnTo>
                    <a:lnTo>
                      <a:pt x="206" y="924"/>
                    </a:lnTo>
                    <a:lnTo>
                      <a:pt x="190" y="898"/>
                    </a:lnTo>
                    <a:lnTo>
                      <a:pt x="169" y="851"/>
                    </a:lnTo>
                    <a:lnTo>
                      <a:pt x="122" y="782"/>
                    </a:lnTo>
                    <a:lnTo>
                      <a:pt x="161" y="786"/>
                    </a:lnTo>
                    <a:lnTo>
                      <a:pt x="196" y="780"/>
                    </a:lnTo>
                    <a:lnTo>
                      <a:pt x="183" y="747"/>
                    </a:lnTo>
                    <a:lnTo>
                      <a:pt x="129" y="725"/>
                    </a:lnTo>
                    <a:lnTo>
                      <a:pt x="120" y="760"/>
                    </a:lnTo>
                    <a:lnTo>
                      <a:pt x="63" y="665"/>
                    </a:lnTo>
                    <a:lnTo>
                      <a:pt x="28" y="637"/>
                    </a:lnTo>
                    <a:lnTo>
                      <a:pt x="12" y="578"/>
                    </a:lnTo>
                    <a:lnTo>
                      <a:pt x="5" y="568"/>
                    </a:lnTo>
                    <a:lnTo>
                      <a:pt x="0" y="568"/>
                    </a:lnTo>
                    <a:lnTo>
                      <a:pt x="5" y="570"/>
                    </a:lnTo>
                    <a:lnTo>
                      <a:pt x="36" y="545"/>
                    </a:lnTo>
                    <a:lnTo>
                      <a:pt x="52" y="521"/>
                    </a:lnTo>
                    <a:lnTo>
                      <a:pt x="63" y="478"/>
                    </a:lnTo>
                    <a:lnTo>
                      <a:pt x="100" y="451"/>
                    </a:lnTo>
                    <a:lnTo>
                      <a:pt x="133" y="387"/>
                    </a:lnTo>
                    <a:lnTo>
                      <a:pt x="181" y="342"/>
                    </a:lnTo>
                    <a:lnTo>
                      <a:pt x="181" y="291"/>
                    </a:lnTo>
                    <a:lnTo>
                      <a:pt x="174" y="252"/>
                    </a:lnTo>
                    <a:lnTo>
                      <a:pt x="307" y="235"/>
                    </a:lnTo>
                    <a:lnTo>
                      <a:pt x="348" y="195"/>
                    </a:lnTo>
                    <a:lnTo>
                      <a:pt x="415" y="169"/>
                    </a:lnTo>
                    <a:lnTo>
                      <a:pt x="493" y="169"/>
                    </a:lnTo>
                    <a:lnTo>
                      <a:pt x="546" y="119"/>
                    </a:lnTo>
                    <a:lnTo>
                      <a:pt x="571" y="113"/>
                    </a:lnTo>
                    <a:lnTo>
                      <a:pt x="619" y="111"/>
                    </a:lnTo>
                    <a:lnTo>
                      <a:pt x="680" y="97"/>
                    </a:lnTo>
                    <a:lnTo>
                      <a:pt x="765" y="97"/>
                    </a:lnTo>
                    <a:lnTo>
                      <a:pt x="880" y="58"/>
                    </a:lnTo>
                    <a:lnTo>
                      <a:pt x="923" y="60"/>
                    </a:lnTo>
                    <a:lnTo>
                      <a:pt x="958" y="93"/>
                    </a:lnTo>
                    <a:lnTo>
                      <a:pt x="1092" y="140"/>
                    </a:lnTo>
                    <a:lnTo>
                      <a:pt x="1167" y="123"/>
                    </a:lnTo>
                    <a:lnTo>
                      <a:pt x="1218" y="79"/>
                    </a:lnTo>
                    <a:lnTo>
                      <a:pt x="1224" y="5"/>
                    </a:lnTo>
                    <a:lnTo>
                      <a:pt x="1268" y="0"/>
                    </a:lnTo>
                    <a:lnTo>
                      <a:pt x="1278" y="23"/>
                    </a:lnTo>
                    <a:lnTo>
                      <a:pt x="1311" y="52"/>
                    </a:lnTo>
                    <a:lnTo>
                      <a:pt x="1307" y="94"/>
                    </a:lnTo>
                    <a:lnTo>
                      <a:pt x="1267" y="126"/>
                    </a:lnTo>
                    <a:lnTo>
                      <a:pt x="1260" y="182"/>
                    </a:lnTo>
                    <a:lnTo>
                      <a:pt x="1247" y="238"/>
                    </a:lnTo>
                    <a:lnTo>
                      <a:pt x="1208" y="293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94" name="Freeform 228"/>
            <p:cNvSpPr>
              <a:spLocks noChangeAspect="1"/>
            </p:cNvSpPr>
            <p:nvPr/>
          </p:nvSpPr>
          <p:spPr bwMode="gray">
            <a:xfrm>
              <a:off x="5919633" y="3184674"/>
              <a:ext cx="13150" cy="8098"/>
            </a:xfrm>
            <a:custGeom>
              <a:avLst/>
              <a:gdLst/>
              <a:ahLst/>
              <a:cxnLst>
                <a:cxn ang="0">
                  <a:pos x="70" y="27"/>
                </a:cxn>
                <a:cxn ang="0">
                  <a:pos x="77" y="43"/>
                </a:cxn>
                <a:cxn ang="0">
                  <a:pos x="61" y="49"/>
                </a:cxn>
                <a:cxn ang="0">
                  <a:pos x="36" y="48"/>
                </a:cxn>
                <a:cxn ang="0">
                  <a:pos x="25" y="25"/>
                </a:cxn>
                <a:cxn ang="0">
                  <a:pos x="0" y="0"/>
                </a:cxn>
                <a:cxn ang="0">
                  <a:pos x="50" y="6"/>
                </a:cxn>
                <a:cxn ang="0">
                  <a:pos x="70" y="27"/>
                </a:cxn>
              </a:cxnLst>
              <a:rect l="0" t="0" r="r" b="b"/>
              <a:pathLst>
                <a:path w="77" h="49">
                  <a:moveTo>
                    <a:pt x="70" y="27"/>
                  </a:moveTo>
                  <a:lnTo>
                    <a:pt x="77" y="43"/>
                  </a:lnTo>
                  <a:lnTo>
                    <a:pt x="61" y="49"/>
                  </a:lnTo>
                  <a:lnTo>
                    <a:pt x="36" y="48"/>
                  </a:lnTo>
                  <a:lnTo>
                    <a:pt x="25" y="25"/>
                  </a:lnTo>
                  <a:lnTo>
                    <a:pt x="0" y="0"/>
                  </a:lnTo>
                  <a:lnTo>
                    <a:pt x="50" y="6"/>
                  </a:lnTo>
                  <a:lnTo>
                    <a:pt x="70" y="27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95" name="Freeform 229"/>
            <p:cNvSpPr>
              <a:spLocks noChangeAspect="1"/>
            </p:cNvSpPr>
            <p:nvPr/>
          </p:nvSpPr>
          <p:spPr bwMode="gray">
            <a:xfrm>
              <a:off x="7245735" y="3133047"/>
              <a:ext cx="231638" cy="112364"/>
            </a:xfrm>
            <a:custGeom>
              <a:avLst/>
              <a:gdLst/>
              <a:ahLst/>
              <a:cxnLst>
                <a:cxn ang="0">
                  <a:pos x="94" y="154"/>
                </a:cxn>
                <a:cxn ang="0">
                  <a:pos x="115" y="150"/>
                </a:cxn>
                <a:cxn ang="0">
                  <a:pos x="140" y="156"/>
                </a:cxn>
                <a:cxn ang="0">
                  <a:pos x="150" y="145"/>
                </a:cxn>
                <a:cxn ang="0">
                  <a:pos x="166" y="155"/>
                </a:cxn>
                <a:cxn ang="0">
                  <a:pos x="182" y="172"/>
                </a:cxn>
                <a:cxn ang="0">
                  <a:pos x="212" y="181"/>
                </a:cxn>
                <a:cxn ang="0">
                  <a:pos x="235" y="175"/>
                </a:cxn>
                <a:cxn ang="0">
                  <a:pos x="258" y="174"/>
                </a:cxn>
                <a:cxn ang="0">
                  <a:pos x="277" y="167"/>
                </a:cxn>
                <a:cxn ang="0">
                  <a:pos x="296" y="156"/>
                </a:cxn>
                <a:cxn ang="0">
                  <a:pos x="311" y="160"/>
                </a:cxn>
                <a:cxn ang="0">
                  <a:pos x="332" y="174"/>
                </a:cxn>
                <a:cxn ang="0">
                  <a:pos x="355" y="179"/>
                </a:cxn>
                <a:cxn ang="0">
                  <a:pos x="368" y="174"/>
                </a:cxn>
                <a:cxn ang="0">
                  <a:pos x="352" y="156"/>
                </a:cxn>
                <a:cxn ang="0">
                  <a:pos x="343" y="143"/>
                </a:cxn>
                <a:cxn ang="0">
                  <a:pos x="355" y="124"/>
                </a:cxn>
                <a:cxn ang="0">
                  <a:pos x="352" y="121"/>
                </a:cxn>
                <a:cxn ang="0">
                  <a:pos x="329" y="111"/>
                </a:cxn>
                <a:cxn ang="0">
                  <a:pos x="321" y="86"/>
                </a:cxn>
                <a:cxn ang="0">
                  <a:pos x="310" y="75"/>
                </a:cxn>
                <a:cxn ang="0">
                  <a:pos x="295" y="72"/>
                </a:cxn>
                <a:cxn ang="0">
                  <a:pos x="274" y="63"/>
                </a:cxn>
                <a:cxn ang="0">
                  <a:pos x="261" y="59"/>
                </a:cxn>
                <a:cxn ang="0">
                  <a:pos x="237" y="66"/>
                </a:cxn>
                <a:cxn ang="0">
                  <a:pos x="223" y="73"/>
                </a:cxn>
                <a:cxn ang="0">
                  <a:pos x="213" y="61"/>
                </a:cxn>
                <a:cxn ang="0">
                  <a:pos x="171" y="34"/>
                </a:cxn>
                <a:cxn ang="0">
                  <a:pos x="148" y="29"/>
                </a:cxn>
                <a:cxn ang="0">
                  <a:pos x="108" y="26"/>
                </a:cxn>
                <a:cxn ang="0">
                  <a:pos x="76" y="15"/>
                </a:cxn>
                <a:cxn ang="0">
                  <a:pos x="54" y="7"/>
                </a:cxn>
                <a:cxn ang="0">
                  <a:pos x="31" y="3"/>
                </a:cxn>
                <a:cxn ang="0">
                  <a:pos x="15" y="2"/>
                </a:cxn>
                <a:cxn ang="0">
                  <a:pos x="5" y="11"/>
                </a:cxn>
                <a:cxn ang="0">
                  <a:pos x="21" y="27"/>
                </a:cxn>
                <a:cxn ang="0">
                  <a:pos x="56" y="39"/>
                </a:cxn>
                <a:cxn ang="0">
                  <a:pos x="78" y="57"/>
                </a:cxn>
                <a:cxn ang="0">
                  <a:pos x="87" y="82"/>
                </a:cxn>
                <a:cxn ang="0">
                  <a:pos x="100" y="113"/>
                </a:cxn>
                <a:cxn ang="0">
                  <a:pos x="99" y="138"/>
                </a:cxn>
                <a:cxn ang="0">
                  <a:pos x="87" y="148"/>
                </a:cxn>
              </a:cxnLst>
              <a:rect l="0" t="0" r="r" b="b"/>
              <a:pathLst>
                <a:path w="368" h="182">
                  <a:moveTo>
                    <a:pt x="87" y="148"/>
                  </a:moveTo>
                  <a:lnTo>
                    <a:pt x="94" y="154"/>
                  </a:lnTo>
                  <a:lnTo>
                    <a:pt x="102" y="154"/>
                  </a:lnTo>
                  <a:lnTo>
                    <a:pt x="115" y="150"/>
                  </a:lnTo>
                  <a:lnTo>
                    <a:pt x="134" y="156"/>
                  </a:lnTo>
                  <a:lnTo>
                    <a:pt x="140" y="156"/>
                  </a:lnTo>
                  <a:lnTo>
                    <a:pt x="145" y="149"/>
                  </a:lnTo>
                  <a:lnTo>
                    <a:pt x="150" y="145"/>
                  </a:lnTo>
                  <a:lnTo>
                    <a:pt x="158" y="148"/>
                  </a:lnTo>
                  <a:lnTo>
                    <a:pt x="166" y="155"/>
                  </a:lnTo>
                  <a:lnTo>
                    <a:pt x="177" y="171"/>
                  </a:lnTo>
                  <a:lnTo>
                    <a:pt x="182" y="172"/>
                  </a:lnTo>
                  <a:lnTo>
                    <a:pt x="191" y="182"/>
                  </a:lnTo>
                  <a:lnTo>
                    <a:pt x="212" y="181"/>
                  </a:lnTo>
                  <a:lnTo>
                    <a:pt x="219" y="176"/>
                  </a:lnTo>
                  <a:lnTo>
                    <a:pt x="235" y="175"/>
                  </a:lnTo>
                  <a:lnTo>
                    <a:pt x="242" y="171"/>
                  </a:lnTo>
                  <a:lnTo>
                    <a:pt x="258" y="174"/>
                  </a:lnTo>
                  <a:lnTo>
                    <a:pt x="267" y="172"/>
                  </a:lnTo>
                  <a:lnTo>
                    <a:pt x="277" y="167"/>
                  </a:lnTo>
                  <a:lnTo>
                    <a:pt x="282" y="166"/>
                  </a:lnTo>
                  <a:lnTo>
                    <a:pt x="296" y="156"/>
                  </a:lnTo>
                  <a:lnTo>
                    <a:pt x="304" y="158"/>
                  </a:lnTo>
                  <a:lnTo>
                    <a:pt x="311" y="160"/>
                  </a:lnTo>
                  <a:lnTo>
                    <a:pt x="317" y="166"/>
                  </a:lnTo>
                  <a:lnTo>
                    <a:pt x="332" y="174"/>
                  </a:lnTo>
                  <a:lnTo>
                    <a:pt x="341" y="172"/>
                  </a:lnTo>
                  <a:lnTo>
                    <a:pt x="355" y="179"/>
                  </a:lnTo>
                  <a:lnTo>
                    <a:pt x="364" y="180"/>
                  </a:lnTo>
                  <a:lnTo>
                    <a:pt x="368" y="174"/>
                  </a:lnTo>
                  <a:lnTo>
                    <a:pt x="365" y="166"/>
                  </a:lnTo>
                  <a:lnTo>
                    <a:pt x="352" y="156"/>
                  </a:lnTo>
                  <a:lnTo>
                    <a:pt x="349" y="149"/>
                  </a:lnTo>
                  <a:lnTo>
                    <a:pt x="343" y="143"/>
                  </a:lnTo>
                  <a:lnTo>
                    <a:pt x="344" y="134"/>
                  </a:lnTo>
                  <a:lnTo>
                    <a:pt x="355" y="124"/>
                  </a:lnTo>
                  <a:lnTo>
                    <a:pt x="357" y="124"/>
                  </a:lnTo>
                  <a:lnTo>
                    <a:pt x="352" y="121"/>
                  </a:lnTo>
                  <a:lnTo>
                    <a:pt x="345" y="116"/>
                  </a:lnTo>
                  <a:lnTo>
                    <a:pt x="329" y="111"/>
                  </a:lnTo>
                  <a:lnTo>
                    <a:pt x="317" y="101"/>
                  </a:lnTo>
                  <a:lnTo>
                    <a:pt x="321" y="86"/>
                  </a:lnTo>
                  <a:lnTo>
                    <a:pt x="317" y="79"/>
                  </a:lnTo>
                  <a:lnTo>
                    <a:pt x="310" y="75"/>
                  </a:lnTo>
                  <a:lnTo>
                    <a:pt x="302" y="75"/>
                  </a:lnTo>
                  <a:lnTo>
                    <a:pt x="295" y="72"/>
                  </a:lnTo>
                  <a:lnTo>
                    <a:pt x="290" y="66"/>
                  </a:lnTo>
                  <a:lnTo>
                    <a:pt x="274" y="63"/>
                  </a:lnTo>
                  <a:lnTo>
                    <a:pt x="267" y="64"/>
                  </a:lnTo>
                  <a:lnTo>
                    <a:pt x="261" y="59"/>
                  </a:lnTo>
                  <a:lnTo>
                    <a:pt x="252" y="59"/>
                  </a:lnTo>
                  <a:lnTo>
                    <a:pt x="237" y="66"/>
                  </a:lnTo>
                  <a:lnTo>
                    <a:pt x="231" y="70"/>
                  </a:lnTo>
                  <a:lnTo>
                    <a:pt x="223" y="73"/>
                  </a:lnTo>
                  <a:lnTo>
                    <a:pt x="215" y="69"/>
                  </a:lnTo>
                  <a:lnTo>
                    <a:pt x="213" y="61"/>
                  </a:lnTo>
                  <a:lnTo>
                    <a:pt x="175" y="39"/>
                  </a:lnTo>
                  <a:lnTo>
                    <a:pt x="171" y="34"/>
                  </a:lnTo>
                  <a:lnTo>
                    <a:pt x="164" y="29"/>
                  </a:lnTo>
                  <a:lnTo>
                    <a:pt x="148" y="29"/>
                  </a:lnTo>
                  <a:lnTo>
                    <a:pt x="132" y="24"/>
                  </a:lnTo>
                  <a:lnTo>
                    <a:pt x="108" y="26"/>
                  </a:lnTo>
                  <a:lnTo>
                    <a:pt x="99" y="25"/>
                  </a:lnTo>
                  <a:lnTo>
                    <a:pt x="76" y="15"/>
                  </a:lnTo>
                  <a:lnTo>
                    <a:pt x="60" y="13"/>
                  </a:lnTo>
                  <a:lnTo>
                    <a:pt x="54" y="7"/>
                  </a:lnTo>
                  <a:lnTo>
                    <a:pt x="40" y="2"/>
                  </a:lnTo>
                  <a:lnTo>
                    <a:pt x="31" y="3"/>
                  </a:lnTo>
                  <a:lnTo>
                    <a:pt x="24" y="0"/>
                  </a:lnTo>
                  <a:lnTo>
                    <a:pt x="15" y="2"/>
                  </a:lnTo>
                  <a:lnTo>
                    <a:pt x="0" y="7"/>
                  </a:lnTo>
                  <a:lnTo>
                    <a:pt x="5" y="11"/>
                  </a:lnTo>
                  <a:lnTo>
                    <a:pt x="14" y="18"/>
                  </a:lnTo>
                  <a:lnTo>
                    <a:pt x="21" y="27"/>
                  </a:lnTo>
                  <a:lnTo>
                    <a:pt x="31" y="32"/>
                  </a:lnTo>
                  <a:lnTo>
                    <a:pt x="56" y="39"/>
                  </a:lnTo>
                  <a:lnTo>
                    <a:pt x="67" y="51"/>
                  </a:lnTo>
                  <a:lnTo>
                    <a:pt x="78" y="57"/>
                  </a:lnTo>
                  <a:lnTo>
                    <a:pt x="84" y="68"/>
                  </a:lnTo>
                  <a:lnTo>
                    <a:pt x="87" y="82"/>
                  </a:lnTo>
                  <a:lnTo>
                    <a:pt x="91" y="104"/>
                  </a:lnTo>
                  <a:lnTo>
                    <a:pt x="100" y="113"/>
                  </a:lnTo>
                  <a:lnTo>
                    <a:pt x="100" y="124"/>
                  </a:lnTo>
                  <a:lnTo>
                    <a:pt x="99" y="138"/>
                  </a:lnTo>
                  <a:lnTo>
                    <a:pt x="92" y="145"/>
                  </a:lnTo>
                  <a:lnTo>
                    <a:pt x="87" y="14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sp>
          <p:nvSpPr>
            <p:cNvPr id="196" name="Freeform 230"/>
            <p:cNvSpPr>
              <a:spLocks noChangeAspect="1"/>
            </p:cNvSpPr>
            <p:nvPr/>
          </p:nvSpPr>
          <p:spPr bwMode="gray">
            <a:xfrm>
              <a:off x="7368129" y="3236300"/>
              <a:ext cx="106210" cy="109327"/>
            </a:xfrm>
            <a:custGeom>
              <a:avLst/>
              <a:gdLst/>
              <a:ahLst/>
              <a:cxnLst>
                <a:cxn ang="0">
                  <a:pos x="77" y="118"/>
                </a:cxn>
                <a:cxn ang="0">
                  <a:pos x="68" y="107"/>
                </a:cxn>
                <a:cxn ang="0">
                  <a:pos x="64" y="102"/>
                </a:cxn>
                <a:cxn ang="0">
                  <a:pos x="56" y="99"/>
                </a:cxn>
                <a:cxn ang="0">
                  <a:pos x="46" y="89"/>
                </a:cxn>
                <a:cxn ang="0">
                  <a:pos x="38" y="83"/>
                </a:cxn>
                <a:cxn ang="0">
                  <a:pos x="27" y="79"/>
                </a:cxn>
                <a:cxn ang="0">
                  <a:pos x="19" y="69"/>
                </a:cxn>
                <a:cxn ang="0">
                  <a:pos x="16" y="55"/>
                </a:cxn>
                <a:cxn ang="0">
                  <a:pos x="14" y="35"/>
                </a:cxn>
                <a:cxn ang="0">
                  <a:pos x="7" y="21"/>
                </a:cxn>
                <a:cxn ang="0">
                  <a:pos x="0" y="15"/>
                </a:cxn>
                <a:cxn ang="0">
                  <a:pos x="21" y="14"/>
                </a:cxn>
                <a:cxn ang="0">
                  <a:pos x="28" y="9"/>
                </a:cxn>
                <a:cxn ang="0">
                  <a:pos x="44" y="8"/>
                </a:cxn>
                <a:cxn ang="0">
                  <a:pos x="51" y="4"/>
                </a:cxn>
                <a:cxn ang="0">
                  <a:pos x="67" y="7"/>
                </a:cxn>
                <a:cxn ang="0">
                  <a:pos x="76" y="5"/>
                </a:cxn>
                <a:cxn ang="0">
                  <a:pos x="86" y="0"/>
                </a:cxn>
                <a:cxn ang="0">
                  <a:pos x="87" y="0"/>
                </a:cxn>
                <a:cxn ang="0">
                  <a:pos x="89" y="8"/>
                </a:cxn>
                <a:cxn ang="0">
                  <a:pos x="99" y="20"/>
                </a:cxn>
                <a:cxn ang="0">
                  <a:pos x="107" y="21"/>
                </a:cxn>
                <a:cxn ang="0">
                  <a:pos x="114" y="26"/>
                </a:cxn>
                <a:cxn ang="0">
                  <a:pos x="115" y="34"/>
                </a:cxn>
                <a:cxn ang="0">
                  <a:pos x="110" y="40"/>
                </a:cxn>
                <a:cxn ang="0">
                  <a:pos x="110" y="48"/>
                </a:cxn>
                <a:cxn ang="0">
                  <a:pos x="113" y="56"/>
                </a:cxn>
                <a:cxn ang="0">
                  <a:pos x="118" y="63"/>
                </a:cxn>
                <a:cxn ang="0">
                  <a:pos x="123" y="68"/>
                </a:cxn>
                <a:cxn ang="0">
                  <a:pos x="137" y="77"/>
                </a:cxn>
                <a:cxn ang="0">
                  <a:pos x="138" y="84"/>
                </a:cxn>
                <a:cxn ang="0">
                  <a:pos x="135" y="93"/>
                </a:cxn>
                <a:cxn ang="0">
                  <a:pos x="126" y="94"/>
                </a:cxn>
                <a:cxn ang="0">
                  <a:pos x="129" y="101"/>
                </a:cxn>
                <a:cxn ang="0">
                  <a:pos x="138" y="113"/>
                </a:cxn>
                <a:cxn ang="0">
                  <a:pos x="153" y="122"/>
                </a:cxn>
                <a:cxn ang="0">
                  <a:pos x="161" y="122"/>
                </a:cxn>
                <a:cxn ang="0">
                  <a:pos x="168" y="123"/>
                </a:cxn>
                <a:cxn ang="0">
                  <a:pos x="164" y="131"/>
                </a:cxn>
                <a:cxn ang="0">
                  <a:pos x="163" y="139"/>
                </a:cxn>
                <a:cxn ang="0">
                  <a:pos x="169" y="144"/>
                </a:cxn>
                <a:cxn ang="0">
                  <a:pos x="168" y="152"/>
                </a:cxn>
                <a:cxn ang="0">
                  <a:pos x="161" y="154"/>
                </a:cxn>
                <a:cxn ang="0">
                  <a:pos x="166" y="160"/>
                </a:cxn>
                <a:cxn ang="0">
                  <a:pos x="169" y="168"/>
                </a:cxn>
                <a:cxn ang="0">
                  <a:pos x="170" y="175"/>
                </a:cxn>
                <a:cxn ang="0">
                  <a:pos x="164" y="175"/>
                </a:cxn>
                <a:cxn ang="0">
                  <a:pos x="147" y="175"/>
                </a:cxn>
                <a:cxn ang="0">
                  <a:pos x="142" y="175"/>
                </a:cxn>
                <a:cxn ang="0">
                  <a:pos x="141" y="150"/>
                </a:cxn>
                <a:cxn ang="0">
                  <a:pos x="137" y="143"/>
                </a:cxn>
                <a:cxn ang="0">
                  <a:pos x="132" y="136"/>
                </a:cxn>
                <a:cxn ang="0">
                  <a:pos x="129" y="128"/>
                </a:cxn>
                <a:cxn ang="0">
                  <a:pos x="121" y="126"/>
                </a:cxn>
                <a:cxn ang="0">
                  <a:pos x="114" y="128"/>
                </a:cxn>
                <a:cxn ang="0">
                  <a:pos x="107" y="128"/>
                </a:cxn>
                <a:cxn ang="0">
                  <a:pos x="99" y="125"/>
                </a:cxn>
                <a:cxn ang="0">
                  <a:pos x="94" y="117"/>
                </a:cxn>
                <a:cxn ang="0">
                  <a:pos x="87" y="116"/>
                </a:cxn>
                <a:cxn ang="0">
                  <a:pos x="77" y="118"/>
                </a:cxn>
              </a:cxnLst>
              <a:rect l="0" t="0" r="r" b="b"/>
              <a:pathLst>
                <a:path w="170" h="175">
                  <a:moveTo>
                    <a:pt x="77" y="118"/>
                  </a:moveTo>
                  <a:lnTo>
                    <a:pt x="68" y="107"/>
                  </a:lnTo>
                  <a:lnTo>
                    <a:pt x="64" y="102"/>
                  </a:lnTo>
                  <a:lnTo>
                    <a:pt x="56" y="99"/>
                  </a:lnTo>
                  <a:lnTo>
                    <a:pt x="46" y="89"/>
                  </a:lnTo>
                  <a:lnTo>
                    <a:pt x="38" y="83"/>
                  </a:lnTo>
                  <a:lnTo>
                    <a:pt x="27" y="79"/>
                  </a:lnTo>
                  <a:lnTo>
                    <a:pt x="19" y="69"/>
                  </a:lnTo>
                  <a:lnTo>
                    <a:pt x="16" y="55"/>
                  </a:lnTo>
                  <a:lnTo>
                    <a:pt x="14" y="35"/>
                  </a:lnTo>
                  <a:lnTo>
                    <a:pt x="7" y="21"/>
                  </a:lnTo>
                  <a:lnTo>
                    <a:pt x="0" y="15"/>
                  </a:lnTo>
                  <a:lnTo>
                    <a:pt x="21" y="14"/>
                  </a:lnTo>
                  <a:lnTo>
                    <a:pt x="28" y="9"/>
                  </a:lnTo>
                  <a:lnTo>
                    <a:pt x="44" y="8"/>
                  </a:lnTo>
                  <a:lnTo>
                    <a:pt x="51" y="4"/>
                  </a:lnTo>
                  <a:lnTo>
                    <a:pt x="67" y="7"/>
                  </a:lnTo>
                  <a:lnTo>
                    <a:pt x="76" y="5"/>
                  </a:lnTo>
                  <a:lnTo>
                    <a:pt x="86" y="0"/>
                  </a:lnTo>
                  <a:lnTo>
                    <a:pt x="87" y="0"/>
                  </a:lnTo>
                  <a:lnTo>
                    <a:pt x="89" y="8"/>
                  </a:lnTo>
                  <a:lnTo>
                    <a:pt x="99" y="20"/>
                  </a:lnTo>
                  <a:lnTo>
                    <a:pt x="107" y="21"/>
                  </a:lnTo>
                  <a:lnTo>
                    <a:pt x="114" y="26"/>
                  </a:lnTo>
                  <a:lnTo>
                    <a:pt x="115" y="34"/>
                  </a:lnTo>
                  <a:lnTo>
                    <a:pt x="110" y="40"/>
                  </a:lnTo>
                  <a:lnTo>
                    <a:pt x="110" y="48"/>
                  </a:lnTo>
                  <a:lnTo>
                    <a:pt x="113" y="56"/>
                  </a:lnTo>
                  <a:lnTo>
                    <a:pt x="118" y="63"/>
                  </a:lnTo>
                  <a:lnTo>
                    <a:pt x="123" y="68"/>
                  </a:lnTo>
                  <a:lnTo>
                    <a:pt x="137" y="77"/>
                  </a:lnTo>
                  <a:lnTo>
                    <a:pt x="138" y="84"/>
                  </a:lnTo>
                  <a:lnTo>
                    <a:pt x="135" y="93"/>
                  </a:lnTo>
                  <a:lnTo>
                    <a:pt x="126" y="94"/>
                  </a:lnTo>
                  <a:lnTo>
                    <a:pt x="129" y="101"/>
                  </a:lnTo>
                  <a:lnTo>
                    <a:pt x="138" y="113"/>
                  </a:lnTo>
                  <a:lnTo>
                    <a:pt x="153" y="122"/>
                  </a:lnTo>
                  <a:lnTo>
                    <a:pt x="161" y="122"/>
                  </a:lnTo>
                  <a:lnTo>
                    <a:pt x="168" y="123"/>
                  </a:lnTo>
                  <a:lnTo>
                    <a:pt x="164" y="131"/>
                  </a:lnTo>
                  <a:lnTo>
                    <a:pt x="163" y="139"/>
                  </a:lnTo>
                  <a:lnTo>
                    <a:pt x="169" y="144"/>
                  </a:lnTo>
                  <a:lnTo>
                    <a:pt x="168" y="152"/>
                  </a:lnTo>
                  <a:lnTo>
                    <a:pt x="161" y="154"/>
                  </a:lnTo>
                  <a:lnTo>
                    <a:pt x="166" y="160"/>
                  </a:lnTo>
                  <a:lnTo>
                    <a:pt x="169" y="168"/>
                  </a:lnTo>
                  <a:lnTo>
                    <a:pt x="170" y="175"/>
                  </a:lnTo>
                  <a:lnTo>
                    <a:pt x="164" y="175"/>
                  </a:lnTo>
                  <a:lnTo>
                    <a:pt x="147" y="175"/>
                  </a:lnTo>
                  <a:lnTo>
                    <a:pt x="142" y="175"/>
                  </a:lnTo>
                  <a:lnTo>
                    <a:pt x="141" y="150"/>
                  </a:lnTo>
                  <a:lnTo>
                    <a:pt x="137" y="143"/>
                  </a:lnTo>
                  <a:lnTo>
                    <a:pt x="132" y="136"/>
                  </a:lnTo>
                  <a:lnTo>
                    <a:pt x="129" y="128"/>
                  </a:lnTo>
                  <a:lnTo>
                    <a:pt x="121" y="126"/>
                  </a:lnTo>
                  <a:lnTo>
                    <a:pt x="114" y="128"/>
                  </a:lnTo>
                  <a:lnTo>
                    <a:pt x="107" y="128"/>
                  </a:lnTo>
                  <a:lnTo>
                    <a:pt x="99" y="125"/>
                  </a:lnTo>
                  <a:lnTo>
                    <a:pt x="94" y="117"/>
                  </a:lnTo>
                  <a:lnTo>
                    <a:pt x="87" y="116"/>
                  </a:lnTo>
                  <a:lnTo>
                    <a:pt x="77" y="118"/>
                  </a:lnTo>
                  <a:close/>
                </a:path>
              </a:pathLst>
            </a:custGeom>
            <a:grpFill/>
            <a:ln w="6350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000">
                <a:latin typeface="Arial" panose="020B0604020202020204" pitchFamily="34" charset="0"/>
              </a:endParaRPr>
            </a:p>
          </p:txBody>
        </p:sp>
        <p:grpSp>
          <p:nvGrpSpPr>
            <p:cNvPr id="197" name="Group 231"/>
            <p:cNvGrpSpPr>
              <a:grpSpLocks noChangeAspect="1"/>
            </p:cNvGrpSpPr>
            <p:nvPr/>
          </p:nvGrpSpPr>
          <p:grpSpPr bwMode="gray">
            <a:xfrm>
              <a:off x="7414659" y="3210993"/>
              <a:ext cx="191177" cy="153868"/>
              <a:chOff x="3847" y="2958"/>
              <a:chExt cx="189" cy="152"/>
            </a:xfrm>
            <a:grpFill/>
          </p:grpSpPr>
          <p:sp>
            <p:nvSpPr>
              <p:cNvPr id="201" name="Freeform 232"/>
              <p:cNvSpPr>
                <a:spLocks noChangeAspect="1"/>
              </p:cNvSpPr>
              <p:nvPr/>
            </p:nvSpPr>
            <p:spPr bwMode="gray">
              <a:xfrm>
                <a:off x="3847" y="3054"/>
                <a:ext cx="40" cy="37"/>
              </a:xfrm>
              <a:custGeom>
                <a:avLst/>
                <a:gdLst/>
                <a:ahLst/>
                <a:cxnLst>
                  <a:cxn ang="0">
                    <a:pos x="65" y="59"/>
                  </a:cxn>
                  <a:cxn ang="0">
                    <a:pos x="52" y="56"/>
                  </a:cxn>
                  <a:cxn ang="0">
                    <a:pos x="36" y="53"/>
                  </a:cxn>
                  <a:cxn ang="0">
                    <a:pos x="4" y="7"/>
                  </a:cxn>
                  <a:cxn ang="0">
                    <a:pos x="0" y="2"/>
                  </a:cxn>
                  <a:cxn ang="0">
                    <a:pos x="10" y="0"/>
                  </a:cxn>
                  <a:cxn ang="0">
                    <a:pos x="17" y="1"/>
                  </a:cxn>
                  <a:cxn ang="0">
                    <a:pos x="22" y="9"/>
                  </a:cxn>
                  <a:cxn ang="0">
                    <a:pos x="30" y="12"/>
                  </a:cxn>
                  <a:cxn ang="0">
                    <a:pos x="37" y="13"/>
                  </a:cxn>
                  <a:cxn ang="0">
                    <a:pos x="44" y="10"/>
                  </a:cxn>
                  <a:cxn ang="0">
                    <a:pos x="52" y="12"/>
                  </a:cxn>
                  <a:cxn ang="0">
                    <a:pos x="55" y="20"/>
                  </a:cxn>
                  <a:cxn ang="0">
                    <a:pos x="60" y="27"/>
                  </a:cxn>
                  <a:cxn ang="0">
                    <a:pos x="64" y="34"/>
                  </a:cxn>
                  <a:cxn ang="0">
                    <a:pos x="65" y="59"/>
                  </a:cxn>
                </a:cxnLst>
                <a:rect l="0" t="0" r="r" b="b"/>
                <a:pathLst>
                  <a:path w="65" h="59">
                    <a:moveTo>
                      <a:pt x="65" y="59"/>
                    </a:moveTo>
                    <a:lnTo>
                      <a:pt x="52" y="56"/>
                    </a:lnTo>
                    <a:lnTo>
                      <a:pt x="36" y="53"/>
                    </a:lnTo>
                    <a:lnTo>
                      <a:pt x="4" y="7"/>
                    </a:lnTo>
                    <a:lnTo>
                      <a:pt x="0" y="2"/>
                    </a:lnTo>
                    <a:lnTo>
                      <a:pt x="10" y="0"/>
                    </a:lnTo>
                    <a:lnTo>
                      <a:pt x="17" y="1"/>
                    </a:lnTo>
                    <a:lnTo>
                      <a:pt x="22" y="9"/>
                    </a:lnTo>
                    <a:lnTo>
                      <a:pt x="30" y="12"/>
                    </a:lnTo>
                    <a:lnTo>
                      <a:pt x="37" y="13"/>
                    </a:lnTo>
                    <a:lnTo>
                      <a:pt x="44" y="10"/>
                    </a:lnTo>
                    <a:lnTo>
                      <a:pt x="52" y="12"/>
                    </a:lnTo>
                    <a:lnTo>
                      <a:pt x="55" y="20"/>
                    </a:lnTo>
                    <a:lnTo>
                      <a:pt x="60" y="27"/>
                    </a:lnTo>
                    <a:lnTo>
                      <a:pt x="64" y="34"/>
                    </a:lnTo>
                    <a:lnTo>
                      <a:pt x="65" y="59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2" name="Freeform 233"/>
              <p:cNvSpPr>
                <a:spLocks noChangeAspect="1"/>
              </p:cNvSpPr>
              <p:nvPr/>
            </p:nvSpPr>
            <p:spPr bwMode="gray">
              <a:xfrm>
                <a:off x="3853" y="2958"/>
                <a:ext cx="183" cy="152"/>
              </a:xfrm>
              <a:custGeom>
                <a:avLst/>
                <a:gdLst/>
                <a:ahLst/>
                <a:cxnLst>
                  <a:cxn ang="0">
                    <a:pos x="88" y="5"/>
                  </a:cxn>
                  <a:cxn ang="0">
                    <a:pos x="107" y="16"/>
                  </a:cxn>
                  <a:cxn ang="0">
                    <a:pos x="119" y="24"/>
                  </a:cxn>
                  <a:cxn ang="0">
                    <a:pos x="126" y="47"/>
                  </a:cxn>
                  <a:cxn ang="0">
                    <a:pos x="151" y="51"/>
                  </a:cxn>
                  <a:cxn ang="0">
                    <a:pos x="164" y="43"/>
                  </a:cxn>
                  <a:cxn ang="0">
                    <a:pos x="178" y="24"/>
                  </a:cxn>
                  <a:cxn ang="0">
                    <a:pos x="188" y="13"/>
                  </a:cxn>
                  <a:cxn ang="0">
                    <a:pos x="220" y="34"/>
                  </a:cxn>
                  <a:cxn ang="0">
                    <a:pos x="245" y="83"/>
                  </a:cxn>
                  <a:cxn ang="0">
                    <a:pos x="261" y="98"/>
                  </a:cxn>
                  <a:cxn ang="0">
                    <a:pos x="281" y="98"/>
                  </a:cxn>
                  <a:cxn ang="0">
                    <a:pos x="292" y="109"/>
                  </a:cxn>
                  <a:cxn ang="0">
                    <a:pos x="283" y="109"/>
                  </a:cxn>
                  <a:cxn ang="0">
                    <a:pos x="259" y="117"/>
                  </a:cxn>
                  <a:cxn ang="0">
                    <a:pos x="248" y="147"/>
                  </a:cxn>
                  <a:cxn ang="0">
                    <a:pos x="240" y="180"/>
                  </a:cxn>
                  <a:cxn ang="0">
                    <a:pos x="223" y="192"/>
                  </a:cxn>
                  <a:cxn ang="0">
                    <a:pos x="213" y="206"/>
                  </a:cxn>
                  <a:cxn ang="0">
                    <a:pos x="215" y="244"/>
                  </a:cxn>
                  <a:cxn ang="0">
                    <a:pos x="204" y="245"/>
                  </a:cxn>
                  <a:cxn ang="0">
                    <a:pos x="189" y="235"/>
                  </a:cxn>
                  <a:cxn ang="0">
                    <a:pos x="177" y="227"/>
                  </a:cxn>
                  <a:cxn ang="0">
                    <a:pos x="169" y="215"/>
                  </a:cxn>
                  <a:cxn ang="0">
                    <a:pos x="177" y="186"/>
                  </a:cxn>
                  <a:cxn ang="0">
                    <a:pos x="161" y="163"/>
                  </a:cxn>
                  <a:cxn ang="0">
                    <a:pos x="123" y="177"/>
                  </a:cxn>
                  <a:cxn ang="0">
                    <a:pos x="107" y="203"/>
                  </a:cxn>
                  <a:cxn ang="0">
                    <a:pos x="84" y="218"/>
                  </a:cxn>
                  <a:cxn ang="0">
                    <a:pos x="80" y="203"/>
                  </a:cxn>
                  <a:cxn ang="0">
                    <a:pos x="82" y="196"/>
                  </a:cxn>
                  <a:cxn ang="0">
                    <a:pos x="77" y="182"/>
                  </a:cxn>
                  <a:cxn ang="0">
                    <a:pos x="82" y="166"/>
                  </a:cxn>
                  <a:cxn ang="0">
                    <a:pos x="67" y="165"/>
                  </a:cxn>
                  <a:cxn ang="0">
                    <a:pos x="43" y="144"/>
                  </a:cxn>
                  <a:cxn ang="0">
                    <a:pos x="49" y="136"/>
                  </a:cxn>
                  <a:cxn ang="0">
                    <a:pos x="51" y="120"/>
                  </a:cxn>
                  <a:cxn ang="0">
                    <a:pos x="32" y="106"/>
                  </a:cxn>
                  <a:cxn ang="0">
                    <a:pos x="24" y="91"/>
                  </a:cxn>
                  <a:cxn ang="0">
                    <a:pos x="29" y="77"/>
                  </a:cxn>
                  <a:cxn ang="0">
                    <a:pos x="21" y="64"/>
                  </a:cxn>
                  <a:cxn ang="0">
                    <a:pos x="3" y="51"/>
                  </a:cxn>
                  <a:cxn ang="0">
                    <a:pos x="0" y="43"/>
                  </a:cxn>
                  <a:cxn ang="0">
                    <a:pos x="19" y="32"/>
                  </a:cxn>
                  <a:cxn ang="0">
                    <a:pos x="34" y="36"/>
                  </a:cxn>
                  <a:cxn ang="0">
                    <a:pos x="55" y="50"/>
                  </a:cxn>
                  <a:cxn ang="0">
                    <a:pos x="78" y="55"/>
                  </a:cxn>
                  <a:cxn ang="0">
                    <a:pos x="91" y="50"/>
                  </a:cxn>
                  <a:cxn ang="0">
                    <a:pos x="75" y="32"/>
                  </a:cxn>
                  <a:cxn ang="0">
                    <a:pos x="66" y="19"/>
                  </a:cxn>
                  <a:cxn ang="0">
                    <a:pos x="78" y="0"/>
                  </a:cxn>
                </a:cxnLst>
                <a:rect l="0" t="0" r="r" b="b"/>
                <a:pathLst>
                  <a:path w="294" h="245">
                    <a:moveTo>
                      <a:pt x="80" y="0"/>
                    </a:moveTo>
                    <a:lnTo>
                      <a:pt x="88" y="5"/>
                    </a:lnTo>
                    <a:lnTo>
                      <a:pt x="95" y="5"/>
                    </a:lnTo>
                    <a:lnTo>
                      <a:pt x="107" y="16"/>
                    </a:lnTo>
                    <a:lnTo>
                      <a:pt x="111" y="24"/>
                    </a:lnTo>
                    <a:lnTo>
                      <a:pt x="119" y="24"/>
                    </a:lnTo>
                    <a:lnTo>
                      <a:pt x="124" y="40"/>
                    </a:lnTo>
                    <a:lnTo>
                      <a:pt x="126" y="47"/>
                    </a:lnTo>
                    <a:lnTo>
                      <a:pt x="135" y="47"/>
                    </a:lnTo>
                    <a:lnTo>
                      <a:pt x="151" y="51"/>
                    </a:lnTo>
                    <a:lnTo>
                      <a:pt x="159" y="48"/>
                    </a:lnTo>
                    <a:lnTo>
                      <a:pt x="164" y="43"/>
                    </a:lnTo>
                    <a:lnTo>
                      <a:pt x="170" y="28"/>
                    </a:lnTo>
                    <a:lnTo>
                      <a:pt x="178" y="24"/>
                    </a:lnTo>
                    <a:lnTo>
                      <a:pt x="185" y="20"/>
                    </a:lnTo>
                    <a:lnTo>
                      <a:pt x="188" y="13"/>
                    </a:lnTo>
                    <a:lnTo>
                      <a:pt x="194" y="3"/>
                    </a:lnTo>
                    <a:lnTo>
                      <a:pt x="220" y="34"/>
                    </a:lnTo>
                    <a:lnTo>
                      <a:pt x="236" y="68"/>
                    </a:lnTo>
                    <a:lnTo>
                      <a:pt x="245" y="83"/>
                    </a:lnTo>
                    <a:lnTo>
                      <a:pt x="253" y="93"/>
                    </a:lnTo>
                    <a:lnTo>
                      <a:pt x="261" y="98"/>
                    </a:lnTo>
                    <a:lnTo>
                      <a:pt x="274" y="93"/>
                    </a:lnTo>
                    <a:lnTo>
                      <a:pt x="281" y="98"/>
                    </a:lnTo>
                    <a:lnTo>
                      <a:pt x="287" y="100"/>
                    </a:lnTo>
                    <a:lnTo>
                      <a:pt x="292" y="109"/>
                    </a:lnTo>
                    <a:lnTo>
                      <a:pt x="294" y="118"/>
                    </a:lnTo>
                    <a:lnTo>
                      <a:pt x="283" y="109"/>
                    </a:lnTo>
                    <a:lnTo>
                      <a:pt x="269" y="110"/>
                    </a:lnTo>
                    <a:lnTo>
                      <a:pt x="259" y="117"/>
                    </a:lnTo>
                    <a:lnTo>
                      <a:pt x="251" y="127"/>
                    </a:lnTo>
                    <a:lnTo>
                      <a:pt x="248" y="147"/>
                    </a:lnTo>
                    <a:lnTo>
                      <a:pt x="247" y="164"/>
                    </a:lnTo>
                    <a:lnTo>
                      <a:pt x="240" y="180"/>
                    </a:lnTo>
                    <a:lnTo>
                      <a:pt x="236" y="206"/>
                    </a:lnTo>
                    <a:lnTo>
                      <a:pt x="223" y="192"/>
                    </a:lnTo>
                    <a:lnTo>
                      <a:pt x="216" y="197"/>
                    </a:lnTo>
                    <a:lnTo>
                      <a:pt x="213" y="206"/>
                    </a:lnTo>
                    <a:lnTo>
                      <a:pt x="213" y="227"/>
                    </a:lnTo>
                    <a:lnTo>
                      <a:pt x="215" y="244"/>
                    </a:lnTo>
                    <a:lnTo>
                      <a:pt x="211" y="245"/>
                    </a:lnTo>
                    <a:lnTo>
                      <a:pt x="204" y="245"/>
                    </a:lnTo>
                    <a:lnTo>
                      <a:pt x="197" y="242"/>
                    </a:lnTo>
                    <a:lnTo>
                      <a:pt x="189" y="235"/>
                    </a:lnTo>
                    <a:lnTo>
                      <a:pt x="181" y="231"/>
                    </a:lnTo>
                    <a:lnTo>
                      <a:pt x="177" y="227"/>
                    </a:lnTo>
                    <a:lnTo>
                      <a:pt x="166" y="220"/>
                    </a:lnTo>
                    <a:lnTo>
                      <a:pt x="169" y="215"/>
                    </a:lnTo>
                    <a:lnTo>
                      <a:pt x="184" y="207"/>
                    </a:lnTo>
                    <a:lnTo>
                      <a:pt x="177" y="186"/>
                    </a:lnTo>
                    <a:lnTo>
                      <a:pt x="178" y="172"/>
                    </a:lnTo>
                    <a:lnTo>
                      <a:pt x="161" y="163"/>
                    </a:lnTo>
                    <a:lnTo>
                      <a:pt x="135" y="169"/>
                    </a:lnTo>
                    <a:lnTo>
                      <a:pt x="123" y="177"/>
                    </a:lnTo>
                    <a:lnTo>
                      <a:pt x="113" y="187"/>
                    </a:lnTo>
                    <a:lnTo>
                      <a:pt x="107" y="203"/>
                    </a:lnTo>
                    <a:lnTo>
                      <a:pt x="95" y="217"/>
                    </a:lnTo>
                    <a:lnTo>
                      <a:pt x="84" y="218"/>
                    </a:lnTo>
                    <a:lnTo>
                      <a:pt x="83" y="211"/>
                    </a:lnTo>
                    <a:lnTo>
                      <a:pt x="80" y="203"/>
                    </a:lnTo>
                    <a:lnTo>
                      <a:pt x="75" y="197"/>
                    </a:lnTo>
                    <a:lnTo>
                      <a:pt x="82" y="196"/>
                    </a:lnTo>
                    <a:lnTo>
                      <a:pt x="83" y="187"/>
                    </a:lnTo>
                    <a:lnTo>
                      <a:pt x="77" y="182"/>
                    </a:lnTo>
                    <a:lnTo>
                      <a:pt x="78" y="175"/>
                    </a:lnTo>
                    <a:lnTo>
                      <a:pt x="82" y="166"/>
                    </a:lnTo>
                    <a:lnTo>
                      <a:pt x="75" y="165"/>
                    </a:lnTo>
                    <a:lnTo>
                      <a:pt x="67" y="165"/>
                    </a:lnTo>
                    <a:lnTo>
                      <a:pt x="52" y="156"/>
                    </a:lnTo>
                    <a:lnTo>
                      <a:pt x="43" y="144"/>
                    </a:lnTo>
                    <a:lnTo>
                      <a:pt x="40" y="137"/>
                    </a:lnTo>
                    <a:lnTo>
                      <a:pt x="49" y="136"/>
                    </a:lnTo>
                    <a:lnTo>
                      <a:pt x="52" y="127"/>
                    </a:lnTo>
                    <a:lnTo>
                      <a:pt x="51" y="120"/>
                    </a:lnTo>
                    <a:lnTo>
                      <a:pt x="37" y="111"/>
                    </a:lnTo>
                    <a:lnTo>
                      <a:pt x="32" y="106"/>
                    </a:lnTo>
                    <a:lnTo>
                      <a:pt x="27" y="99"/>
                    </a:lnTo>
                    <a:lnTo>
                      <a:pt x="24" y="91"/>
                    </a:lnTo>
                    <a:lnTo>
                      <a:pt x="24" y="83"/>
                    </a:lnTo>
                    <a:lnTo>
                      <a:pt x="29" y="77"/>
                    </a:lnTo>
                    <a:lnTo>
                      <a:pt x="28" y="69"/>
                    </a:lnTo>
                    <a:lnTo>
                      <a:pt x="21" y="64"/>
                    </a:lnTo>
                    <a:lnTo>
                      <a:pt x="13" y="64"/>
                    </a:lnTo>
                    <a:lnTo>
                      <a:pt x="3" y="51"/>
                    </a:lnTo>
                    <a:lnTo>
                      <a:pt x="1" y="43"/>
                    </a:lnTo>
                    <a:lnTo>
                      <a:pt x="0" y="43"/>
                    </a:lnTo>
                    <a:lnTo>
                      <a:pt x="5" y="42"/>
                    </a:lnTo>
                    <a:lnTo>
                      <a:pt x="19" y="32"/>
                    </a:lnTo>
                    <a:lnTo>
                      <a:pt x="27" y="34"/>
                    </a:lnTo>
                    <a:lnTo>
                      <a:pt x="34" y="36"/>
                    </a:lnTo>
                    <a:lnTo>
                      <a:pt x="40" y="42"/>
                    </a:lnTo>
                    <a:lnTo>
                      <a:pt x="55" y="50"/>
                    </a:lnTo>
                    <a:lnTo>
                      <a:pt x="64" y="48"/>
                    </a:lnTo>
                    <a:lnTo>
                      <a:pt x="78" y="55"/>
                    </a:lnTo>
                    <a:lnTo>
                      <a:pt x="87" y="56"/>
                    </a:lnTo>
                    <a:lnTo>
                      <a:pt x="91" y="50"/>
                    </a:lnTo>
                    <a:lnTo>
                      <a:pt x="88" y="42"/>
                    </a:lnTo>
                    <a:lnTo>
                      <a:pt x="75" y="32"/>
                    </a:lnTo>
                    <a:lnTo>
                      <a:pt x="72" y="25"/>
                    </a:lnTo>
                    <a:lnTo>
                      <a:pt x="66" y="19"/>
                    </a:lnTo>
                    <a:lnTo>
                      <a:pt x="67" y="10"/>
                    </a:lnTo>
                    <a:lnTo>
                      <a:pt x="78" y="0"/>
                    </a:lnTo>
                    <a:lnTo>
                      <a:pt x="80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98" name="Group 340"/>
            <p:cNvGrpSpPr/>
            <p:nvPr/>
          </p:nvGrpSpPr>
          <p:grpSpPr bwMode="gray">
            <a:xfrm>
              <a:off x="6507837" y="3011363"/>
              <a:ext cx="161925" cy="208800"/>
              <a:chOff x="3541713" y="3660775"/>
              <a:chExt cx="161925" cy="192088"/>
            </a:xfrm>
            <a:grpFill/>
          </p:grpSpPr>
          <p:sp>
            <p:nvSpPr>
              <p:cNvPr id="199" name="Freeform 10634"/>
              <p:cNvSpPr>
                <a:spLocks/>
              </p:cNvSpPr>
              <p:nvPr/>
            </p:nvSpPr>
            <p:spPr bwMode="gray">
              <a:xfrm>
                <a:off x="3554413" y="3660775"/>
                <a:ext cx="149225" cy="192088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7" y="6"/>
                  </a:cxn>
                  <a:cxn ang="0">
                    <a:pos x="32" y="12"/>
                  </a:cxn>
                  <a:cxn ang="0">
                    <a:pos x="32" y="14"/>
                  </a:cxn>
                  <a:cxn ang="0">
                    <a:pos x="33" y="16"/>
                  </a:cxn>
                  <a:cxn ang="0">
                    <a:pos x="43" y="21"/>
                  </a:cxn>
                  <a:cxn ang="0">
                    <a:pos x="44" y="26"/>
                  </a:cxn>
                  <a:cxn ang="0">
                    <a:pos x="41" y="28"/>
                  </a:cxn>
                  <a:cxn ang="0">
                    <a:pos x="53" y="35"/>
                  </a:cxn>
                  <a:cxn ang="0">
                    <a:pos x="55" y="33"/>
                  </a:cxn>
                  <a:cxn ang="0">
                    <a:pos x="61" y="31"/>
                  </a:cxn>
                  <a:cxn ang="0">
                    <a:pos x="64" y="33"/>
                  </a:cxn>
                  <a:cxn ang="0">
                    <a:pos x="63" y="33"/>
                  </a:cxn>
                  <a:cxn ang="0">
                    <a:pos x="61" y="35"/>
                  </a:cxn>
                  <a:cxn ang="0">
                    <a:pos x="61" y="38"/>
                  </a:cxn>
                  <a:cxn ang="0">
                    <a:pos x="62" y="41"/>
                  </a:cxn>
                  <a:cxn ang="0">
                    <a:pos x="59" y="47"/>
                  </a:cxn>
                  <a:cxn ang="0">
                    <a:pos x="58" y="50"/>
                  </a:cxn>
                  <a:cxn ang="0">
                    <a:pos x="64" y="58"/>
                  </a:cxn>
                  <a:cxn ang="0">
                    <a:pos x="60" y="68"/>
                  </a:cxn>
                  <a:cxn ang="0">
                    <a:pos x="59" y="69"/>
                  </a:cxn>
                  <a:cxn ang="0">
                    <a:pos x="60" y="74"/>
                  </a:cxn>
                  <a:cxn ang="0">
                    <a:pos x="58" y="78"/>
                  </a:cxn>
                  <a:cxn ang="0">
                    <a:pos x="55" y="79"/>
                  </a:cxn>
                  <a:cxn ang="0">
                    <a:pos x="49" y="79"/>
                  </a:cxn>
                  <a:cxn ang="0">
                    <a:pos x="42" y="80"/>
                  </a:cxn>
                  <a:cxn ang="0">
                    <a:pos x="41" y="82"/>
                  </a:cxn>
                  <a:cxn ang="0">
                    <a:pos x="38" y="82"/>
                  </a:cxn>
                  <a:cxn ang="0">
                    <a:pos x="36" y="82"/>
                  </a:cxn>
                  <a:cxn ang="0">
                    <a:pos x="31" y="85"/>
                  </a:cxn>
                  <a:cxn ang="0">
                    <a:pos x="28" y="84"/>
                  </a:cxn>
                  <a:cxn ang="0">
                    <a:pos x="26" y="79"/>
                  </a:cxn>
                  <a:cxn ang="0">
                    <a:pos x="20" y="73"/>
                  </a:cxn>
                  <a:cxn ang="0">
                    <a:pos x="20" y="69"/>
                  </a:cxn>
                  <a:cxn ang="0">
                    <a:pos x="21" y="69"/>
                  </a:cxn>
                  <a:cxn ang="0">
                    <a:pos x="6" y="54"/>
                  </a:cxn>
                  <a:cxn ang="0">
                    <a:pos x="10" y="51"/>
                  </a:cxn>
                  <a:cxn ang="0">
                    <a:pos x="10" y="49"/>
                  </a:cxn>
                  <a:cxn ang="0">
                    <a:pos x="7" y="45"/>
                  </a:cxn>
                  <a:cxn ang="0">
                    <a:pos x="11" y="45"/>
                  </a:cxn>
                  <a:cxn ang="0">
                    <a:pos x="12" y="43"/>
                  </a:cxn>
                  <a:cxn ang="0">
                    <a:pos x="8" y="39"/>
                  </a:cxn>
                  <a:cxn ang="0">
                    <a:pos x="6" y="39"/>
                  </a:cxn>
                  <a:cxn ang="0">
                    <a:pos x="5" y="35"/>
                  </a:cxn>
                  <a:cxn ang="0">
                    <a:pos x="8" y="27"/>
                  </a:cxn>
                  <a:cxn ang="0">
                    <a:pos x="3" y="27"/>
                  </a:cxn>
                  <a:cxn ang="0">
                    <a:pos x="3" y="24"/>
                  </a:cxn>
                  <a:cxn ang="0">
                    <a:pos x="5" y="20"/>
                  </a:cxn>
                  <a:cxn ang="0">
                    <a:pos x="9" y="20"/>
                  </a:cxn>
                  <a:cxn ang="0">
                    <a:pos x="3" y="15"/>
                  </a:cxn>
                  <a:cxn ang="0">
                    <a:pos x="1" y="11"/>
                  </a:cxn>
                  <a:cxn ang="0">
                    <a:pos x="1" y="9"/>
                  </a:cxn>
                  <a:cxn ang="0">
                    <a:pos x="0" y="7"/>
                  </a:cxn>
                  <a:cxn ang="0">
                    <a:pos x="2" y="5"/>
                  </a:cxn>
                </a:cxnLst>
                <a:rect l="0" t="0" r="r" b="b"/>
                <a:pathLst>
                  <a:path w="68" h="88">
                    <a:moveTo>
                      <a:pt x="13" y="0"/>
                    </a:moveTo>
                    <a:lnTo>
                      <a:pt x="13" y="0"/>
                    </a:lnTo>
                    <a:lnTo>
                      <a:pt x="18" y="0"/>
                    </a:lnTo>
                    <a:lnTo>
                      <a:pt x="22" y="1"/>
                    </a:lnTo>
                    <a:lnTo>
                      <a:pt x="22" y="1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29" y="9"/>
                    </a:lnTo>
                    <a:lnTo>
                      <a:pt x="32" y="12"/>
                    </a:lnTo>
                    <a:lnTo>
                      <a:pt x="32" y="12"/>
                    </a:lnTo>
                    <a:lnTo>
                      <a:pt x="32" y="14"/>
                    </a:lnTo>
                    <a:lnTo>
                      <a:pt x="32" y="14"/>
                    </a:lnTo>
                    <a:lnTo>
                      <a:pt x="31" y="15"/>
                    </a:lnTo>
                    <a:lnTo>
                      <a:pt x="31" y="15"/>
                    </a:lnTo>
                    <a:lnTo>
                      <a:pt x="33" y="16"/>
                    </a:lnTo>
                    <a:lnTo>
                      <a:pt x="33" y="16"/>
                    </a:lnTo>
                    <a:lnTo>
                      <a:pt x="43" y="21"/>
                    </a:lnTo>
                    <a:lnTo>
                      <a:pt x="43" y="21"/>
                    </a:lnTo>
                    <a:lnTo>
                      <a:pt x="44" y="24"/>
                    </a:lnTo>
                    <a:lnTo>
                      <a:pt x="44" y="26"/>
                    </a:lnTo>
                    <a:lnTo>
                      <a:pt x="44" y="26"/>
                    </a:lnTo>
                    <a:lnTo>
                      <a:pt x="43" y="27"/>
                    </a:lnTo>
                    <a:lnTo>
                      <a:pt x="41" y="28"/>
                    </a:lnTo>
                    <a:lnTo>
                      <a:pt x="41" y="28"/>
                    </a:lnTo>
                    <a:lnTo>
                      <a:pt x="48" y="31"/>
                    </a:lnTo>
                    <a:lnTo>
                      <a:pt x="51" y="32"/>
                    </a:lnTo>
                    <a:lnTo>
                      <a:pt x="53" y="35"/>
                    </a:lnTo>
                    <a:lnTo>
                      <a:pt x="53" y="35"/>
                    </a:lnTo>
                    <a:lnTo>
                      <a:pt x="54" y="35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9" y="31"/>
                    </a:lnTo>
                    <a:lnTo>
                      <a:pt x="61" y="31"/>
                    </a:lnTo>
                    <a:lnTo>
                      <a:pt x="63" y="32"/>
                    </a:lnTo>
                    <a:lnTo>
                      <a:pt x="63" y="32"/>
                    </a:lnTo>
                    <a:lnTo>
                      <a:pt x="64" y="33"/>
                    </a:lnTo>
                    <a:lnTo>
                      <a:pt x="64" y="33"/>
                    </a:lnTo>
                    <a:lnTo>
                      <a:pt x="63" y="35"/>
                    </a:lnTo>
                    <a:lnTo>
                      <a:pt x="63" y="33"/>
                    </a:lnTo>
                    <a:lnTo>
                      <a:pt x="62" y="33"/>
                    </a:lnTo>
                    <a:lnTo>
                      <a:pt x="62" y="33"/>
                    </a:lnTo>
                    <a:lnTo>
                      <a:pt x="61" y="35"/>
                    </a:lnTo>
                    <a:lnTo>
                      <a:pt x="61" y="35"/>
                    </a:lnTo>
                    <a:lnTo>
                      <a:pt x="60" y="37"/>
                    </a:lnTo>
                    <a:lnTo>
                      <a:pt x="61" y="38"/>
                    </a:lnTo>
                    <a:lnTo>
                      <a:pt x="61" y="38"/>
                    </a:lnTo>
                    <a:lnTo>
                      <a:pt x="62" y="40"/>
                    </a:lnTo>
                    <a:lnTo>
                      <a:pt x="62" y="41"/>
                    </a:lnTo>
                    <a:lnTo>
                      <a:pt x="61" y="43"/>
                    </a:lnTo>
                    <a:lnTo>
                      <a:pt x="61" y="43"/>
                    </a:lnTo>
                    <a:lnTo>
                      <a:pt x="59" y="47"/>
                    </a:lnTo>
                    <a:lnTo>
                      <a:pt x="58" y="48"/>
                    </a:lnTo>
                    <a:lnTo>
                      <a:pt x="58" y="50"/>
                    </a:lnTo>
                    <a:lnTo>
                      <a:pt x="58" y="50"/>
                    </a:lnTo>
                    <a:lnTo>
                      <a:pt x="60" y="54"/>
                    </a:lnTo>
                    <a:lnTo>
                      <a:pt x="60" y="54"/>
                    </a:lnTo>
                    <a:lnTo>
                      <a:pt x="64" y="58"/>
                    </a:lnTo>
                    <a:lnTo>
                      <a:pt x="68" y="61"/>
                    </a:lnTo>
                    <a:lnTo>
                      <a:pt x="68" y="61"/>
                    </a:lnTo>
                    <a:lnTo>
                      <a:pt x="60" y="68"/>
                    </a:lnTo>
                    <a:lnTo>
                      <a:pt x="60" y="68"/>
                    </a:lnTo>
                    <a:lnTo>
                      <a:pt x="59" y="69"/>
                    </a:lnTo>
                    <a:lnTo>
                      <a:pt x="59" y="69"/>
                    </a:lnTo>
                    <a:lnTo>
                      <a:pt x="59" y="70"/>
                    </a:lnTo>
                    <a:lnTo>
                      <a:pt x="59" y="71"/>
                    </a:lnTo>
                    <a:lnTo>
                      <a:pt x="60" y="74"/>
                    </a:lnTo>
                    <a:lnTo>
                      <a:pt x="60" y="74"/>
                    </a:lnTo>
                    <a:lnTo>
                      <a:pt x="60" y="75"/>
                    </a:lnTo>
                    <a:lnTo>
                      <a:pt x="58" y="78"/>
                    </a:lnTo>
                    <a:lnTo>
                      <a:pt x="58" y="78"/>
                    </a:lnTo>
                    <a:lnTo>
                      <a:pt x="57" y="79"/>
                    </a:lnTo>
                    <a:lnTo>
                      <a:pt x="55" y="79"/>
                    </a:lnTo>
                    <a:lnTo>
                      <a:pt x="52" y="79"/>
                    </a:lnTo>
                    <a:lnTo>
                      <a:pt x="52" y="79"/>
                    </a:lnTo>
                    <a:lnTo>
                      <a:pt x="49" y="79"/>
                    </a:lnTo>
                    <a:lnTo>
                      <a:pt x="45" y="80"/>
                    </a:lnTo>
                    <a:lnTo>
                      <a:pt x="45" y="80"/>
                    </a:lnTo>
                    <a:lnTo>
                      <a:pt x="42" y="80"/>
                    </a:lnTo>
                    <a:lnTo>
                      <a:pt x="42" y="80"/>
                    </a:lnTo>
                    <a:lnTo>
                      <a:pt x="41" y="81"/>
                    </a:lnTo>
                    <a:lnTo>
                      <a:pt x="41" y="82"/>
                    </a:lnTo>
                    <a:lnTo>
                      <a:pt x="41" y="82"/>
                    </a:lnTo>
                    <a:lnTo>
                      <a:pt x="39" y="83"/>
                    </a:lnTo>
                    <a:lnTo>
                      <a:pt x="38" y="82"/>
                    </a:lnTo>
                    <a:lnTo>
                      <a:pt x="37" y="82"/>
                    </a:lnTo>
                    <a:lnTo>
                      <a:pt x="36" y="82"/>
                    </a:lnTo>
                    <a:lnTo>
                      <a:pt x="36" y="82"/>
                    </a:lnTo>
                    <a:lnTo>
                      <a:pt x="33" y="83"/>
                    </a:lnTo>
                    <a:lnTo>
                      <a:pt x="31" y="85"/>
                    </a:lnTo>
                    <a:lnTo>
                      <a:pt x="31" y="85"/>
                    </a:lnTo>
                    <a:lnTo>
                      <a:pt x="30" y="88"/>
                    </a:lnTo>
                    <a:lnTo>
                      <a:pt x="29" y="86"/>
                    </a:lnTo>
                    <a:lnTo>
                      <a:pt x="28" y="84"/>
                    </a:lnTo>
                    <a:lnTo>
                      <a:pt x="28" y="84"/>
                    </a:lnTo>
                    <a:lnTo>
                      <a:pt x="28" y="81"/>
                    </a:lnTo>
                    <a:lnTo>
                      <a:pt x="26" y="79"/>
                    </a:lnTo>
                    <a:lnTo>
                      <a:pt x="26" y="79"/>
                    </a:lnTo>
                    <a:lnTo>
                      <a:pt x="22" y="77"/>
                    </a:lnTo>
                    <a:lnTo>
                      <a:pt x="20" y="73"/>
                    </a:lnTo>
                    <a:lnTo>
                      <a:pt x="20" y="73"/>
                    </a:lnTo>
                    <a:lnTo>
                      <a:pt x="20" y="71"/>
                    </a:lnTo>
                    <a:lnTo>
                      <a:pt x="20" y="69"/>
                    </a:lnTo>
                    <a:lnTo>
                      <a:pt x="20" y="69"/>
                    </a:lnTo>
                    <a:lnTo>
                      <a:pt x="21" y="69"/>
                    </a:lnTo>
                    <a:lnTo>
                      <a:pt x="21" y="69"/>
                    </a:lnTo>
                    <a:lnTo>
                      <a:pt x="24" y="68"/>
                    </a:lnTo>
                    <a:lnTo>
                      <a:pt x="24" y="68"/>
                    </a:lnTo>
                    <a:lnTo>
                      <a:pt x="6" y="54"/>
                    </a:lnTo>
                    <a:lnTo>
                      <a:pt x="6" y="54"/>
                    </a:lnTo>
                    <a:lnTo>
                      <a:pt x="9" y="52"/>
                    </a:lnTo>
                    <a:lnTo>
                      <a:pt x="10" y="51"/>
                    </a:lnTo>
                    <a:lnTo>
                      <a:pt x="10" y="50"/>
                    </a:lnTo>
                    <a:lnTo>
                      <a:pt x="10" y="50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7" y="45"/>
                    </a:lnTo>
                    <a:lnTo>
                      <a:pt x="7" y="45"/>
                    </a:lnTo>
                    <a:lnTo>
                      <a:pt x="9" y="46"/>
                    </a:lnTo>
                    <a:lnTo>
                      <a:pt x="9" y="46"/>
                    </a:lnTo>
                    <a:lnTo>
                      <a:pt x="11" y="45"/>
                    </a:lnTo>
                    <a:lnTo>
                      <a:pt x="12" y="45"/>
                    </a:lnTo>
                    <a:lnTo>
                      <a:pt x="12" y="43"/>
                    </a:lnTo>
                    <a:lnTo>
                      <a:pt x="12" y="43"/>
                    </a:lnTo>
                    <a:lnTo>
                      <a:pt x="11" y="43"/>
                    </a:lnTo>
                    <a:lnTo>
                      <a:pt x="10" y="42"/>
                    </a:lnTo>
                    <a:lnTo>
                      <a:pt x="8" y="39"/>
                    </a:lnTo>
                    <a:lnTo>
                      <a:pt x="8" y="39"/>
                    </a:lnTo>
                    <a:lnTo>
                      <a:pt x="6" y="39"/>
                    </a:lnTo>
                    <a:lnTo>
                      <a:pt x="6" y="39"/>
                    </a:lnTo>
                    <a:lnTo>
                      <a:pt x="5" y="38"/>
                    </a:lnTo>
                    <a:lnTo>
                      <a:pt x="5" y="35"/>
                    </a:lnTo>
                    <a:lnTo>
                      <a:pt x="5" y="35"/>
                    </a:lnTo>
                    <a:lnTo>
                      <a:pt x="6" y="33"/>
                    </a:lnTo>
                    <a:lnTo>
                      <a:pt x="6" y="33"/>
                    </a:lnTo>
                    <a:lnTo>
                      <a:pt x="8" y="27"/>
                    </a:lnTo>
                    <a:lnTo>
                      <a:pt x="8" y="27"/>
                    </a:lnTo>
                    <a:lnTo>
                      <a:pt x="3" y="27"/>
                    </a:lnTo>
                    <a:lnTo>
                      <a:pt x="3" y="27"/>
                    </a:lnTo>
                    <a:lnTo>
                      <a:pt x="3" y="26"/>
                    </a:lnTo>
                    <a:lnTo>
                      <a:pt x="3" y="24"/>
                    </a:lnTo>
                    <a:lnTo>
                      <a:pt x="3" y="24"/>
                    </a:lnTo>
                    <a:lnTo>
                      <a:pt x="3" y="22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7" y="20"/>
                    </a:lnTo>
                    <a:lnTo>
                      <a:pt x="9" y="20"/>
                    </a:lnTo>
                    <a:lnTo>
                      <a:pt x="9" y="20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3" y="15"/>
                    </a:lnTo>
                    <a:lnTo>
                      <a:pt x="2" y="14"/>
                    </a:lnTo>
                    <a:lnTo>
                      <a:pt x="1" y="14"/>
                    </a:lnTo>
                    <a:lnTo>
                      <a:pt x="1" y="11"/>
                    </a:lnTo>
                    <a:lnTo>
                      <a:pt x="1" y="11"/>
                    </a:lnTo>
                    <a:lnTo>
                      <a:pt x="1" y="9"/>
                    </a:lnTo>
                    <a:lnTo>
                      <a:pt x="1" y="9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1" y="6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GB" sz="1000">
                  <a:latin typeface="Arial" panose="020B0604020202020204" pitchFamily="34" charset="0"/>
                </a:endParaRPr>
              </a:p>
            </p:txBody>
          </p:sp>
          <p:sp>
            <p:nvSpPr>
              <p:cNvPr id="200" name="Freeform 10993"/>
              <p:cNvSpPr>
                <a:spLocks/>
              </p:cNvSpPr>
              <p:nvPr/>
            </p:nvSpPr>
            <p:spPr bwMode="gray">
              <a:xfrm>
                <a:off x="3541713" y="3776663"/>
                <a:ext cx="65087" cy="76200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0" y="20"/>
                  </a:cxn>
                  <a:cxn ang="0">
                    <a:pos x="1" y="19"/>
                  </a:cxn>
                  <a:cxn ang="0">
                    <a:pos x="1" y="18"/>
                  </a:cxn>
                  <a:cxn ang="0">
                    <a:pos x="1" y="18"/>
                  </a:cxn>
                  <a:cxn ang="0">
                    <a:pos x="1" y="15"/>
                  </a:cxn>
                  <a:cxn ang="0">
                    <a:pos x="0" y="12"/>
                  </a:cxn>
                  <a:cxn ang="0">
                    <a:pos x="1" y="11"/>
                  </a:cxn>
                  <a:cxn ang="0">
                    <a:pos x="1" y="11"/>
                  </a:cxn>
                  <a:cxn ang="0">
                    <a:pos x="2" y="8"/>
                  </a:cxn>
                  <a:cxn ang="0">
                    <a:pos x="5" y="6"/>
                  </a:cxn>
                  <a:cxn ang="0">
                    <a:pos x="5" y="6"/>
                  </a:cxn>
                  <a:cxn ang="0">
                    <a:pos x="6" y="5"/>
                  </a:cxn>
                  <a:cxn ang="0">
                    <a:pos x="6" y="5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9" y="5"/>
                  </a:cxn>
                  <a:cxn ang="0">
                    <a:pos x="9" y="5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8" y="0"/>
                  </a:cxn>
                  <a:cxn ang="0">
                    <a:pos x="8" y="0"/>
                  </a:cxn>
                  <a:cxn ang="0">
                    <a:pos x="12" y="1"/>
                  </a:cxn>
                  <a:cxn ang="0">
                    <a:pos x="12" y="1"/>
                  </a:cxn>
                  <a:cxn ang="0">
                    <a:pos x="30" y="15"/>
                  </a:cxn>
                  <a:cxn ang="0">
                    <a:pos x="30" y="15"/>
                  </a:cxn>
                  <a:cxn ang="0">
                    <a:pos x="26" y="16"/>
                  </a:cxn>
                  <a:cxn ang="0">
                    <a:pos x="26" y="16"/>
                  </a:cxn>
                  <a:cxn ang="0">
                    <a:pos x="26" y="17"/>
                  </a:cxn>
                  <a:cxn ang="0">
                    <a:pos x="26" y="17"/>
                  </a:cxn>
                  <a:cxn ang="0">
                    <a:pos x="26" y="17"/>
                  </a:cxn>
                  <a:cxn ang="0">
                    <a:pos x="26" y="18"/>
                  </a:cxn>
                  <a:cxn ang="0">
                    <a:pos x="26" y="20"/>
                  </a:cxn>
                  <a:cxn ang="0">
                    <a:pos x="26" y="20"/>
                  </a:cxn>
                  <a:cxn ang="0">
                    <a:pos x="24" y="21"/>
                  </a:cxn>
                  <a:cxn ang="0">
                    <a:pos x="22" y="22"/>
                  </a:cxn>
                  <a:cxn ang="0">
                    <a:pos x="22" y="22"/>
                  </a:cxn>
                  <a:cxn ang="0">
                    <a:pos x="21" y="20"/>
                  </a:cxn>
                  <a:cxn ang="0">
                    <a:pos x="19" y="18"/>
                  </a:cxn>
                  <a:cxn ang="0">
                    <a:pos x="19" y="18"/>
                  </a:cxn>
                  <a:cxn ang="0">
                    <a:pos x="18" y="20"/>
                  </a:cxn>
                  <a:cxn ang="0">
                    <a:pos x="18" y="21"/>
                  </a:cxn>
                  <a:cxn ang="0">
                    <a:pos x="18" y="21"/>
                  </a:cxn>
                  <a:cxn ang="0">
                    <a:pos x="14" y="27"/>
                  </a:cxn>
                  <a:cxn ang="0">
                    <a:pos x="14" y="27"/>
                  </a:cxn>
                  <a:cxn ang="0">
                    <a:pos x="13" y="28"/>
                  </a:cxn>
                  <a:cxn ang="0">
                    <a:pos x="14" y="29"/>
                  </a:cxn>
                  <a:cxn ang="0">
                    <a:pos x="14" y="29"/>
                  </a:cxn>
                  <a:cxn ang="0">
                    <a:pos x="15" y="30"/>
                  </a:cxn>
                  <a:cxn ang="0">
                    <a:pos x="15" y="31"/>
                  </a:cxn>
                  <a:cxn ang="0">
                    <a:pos x="14" y="35"/>
                  </a:cxn>
                  <a:cxn ang="0">
                    <a:pos x="14" y="35"/>
                  </a:cxn>
                  <a:cxn ang="0">
                    <a:pos x="1" y="24"/>
                  </a:cxn>
                  <a:cxn ang="0">
                    <a:pos x="1" y="24"/>
                  </a:cxn>
                  <a:cxn ang="0">
                    <a:pos x="3" y="24"/>
                  </a:cxn>
                  <a:cxn ang="0">
                    <a:pos x="4" y="24"/>
                  </a:cxn>
                  <a:cxn ang="0">
                    <a:pos x="4" y="21"/>
                  </a:cxn>
                  <a:cxn ang="0">
                    <a:pos x="4" y="21"/>
                  </a:cxn>
                  <a:cxn ang="0">
                    <a:pos x="3" y="21"/>
                  </a:cxn>
                  <a:cxn ang="0">
                    <a:pos x="3" y="22"/>
                  </a:cxn>
                  <a:cxn ang="0">
                    <a:pos x="3" y="22"/>
                  </a:cxn>
                  <a:cxn ang="0">
                    <a:pos x="1" y="22"/>
                  </a:cxn>
                  <a:cxn ang="0">
                    <a:pos x="0" y="20"/>
                  </a:cxn>
                </a:cxnLst>
                <a:rect l="0" t="0" r="r" b="b"/>
                <a:pathLst>
                  <a:path w="30" h="35">
                    <a:moveTo>
                      <a:pt x="0" y="20"/>
                    </a:moveTo>
                    <a:lnTo>
                      <a:pt x="0" y="20"/>
                    </a:lnTo>
                    <a:lnTo>
                      <a:pt x="1" y="19"/>
                    </a:lnTo>
                    <a:lnTo>
                      <a:pt x="1" y="18"/>
                    </a:lnTo>
                    <a:lnTo>
                      <a:pt x="1" y="18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1" y="11"/>
                    </a:lnTo>
                    <a:lnTo>
                      <a:pt x="1" y="11"/>
                    </a:lnTo>
                    <a:lnTo>
                      <a:pt x="2" y="8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7" y="1"/>
                    </a:lnTo>
                    <a:lnTo>
                      <a:pt x="7" y="1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12" y="1"/>
                    </a:lnTo>
                    <a:lnTo>
                      <a:pt x="12" y="1"/>
                    </a:lnTo>
                    <a:lnTo>
                      <a:pt x="30" y="15"/>
                    </a:lnTo>
                    <a:lnTo>
                      <a:pt x="30" y="15"/>
                    </a:lnTo>
                    <a:lnTo>
                      <a:pt x="26" y="16"/>
                    </a:lnTo>
                    <a:lnTo>
                      <a:pt x="26" y="16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7"/>
                    </a:lnTo>
                    <a:lnTo>
                      <a:pt x="26" y="18"/>
                    </a:lnTo>
                    <a:lnTo>
                      <a:pt x="26" y="20"/>
                    </a:lnTo>
                    <a:lnTo>
                      <a:pt x="26" y="20"/>
                    </a:lnTo>
                    <a:lnTo>
                      <a:pt x="24" y="21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1" y="20"/>
                    </a:lnTo>
                    <a:lnTo>
                      <a:pt x="19" y="18"/>
                    </a:lnTo>
                    <a:lnTo>
                      <a:pt x="19" y="18"/>
                    </a:lnTo>
                    <a:lnTo>
                      <a:pt x="18" y="20"/>
                    </a:lnTo>
                    <a:lnTo>
                      <a:pt x="18" y="21"/>
                    </a:lnTo>
                    <a:lnTo>
                      <a:pt x="18" y="21"/>
                    </a:lnTo>
                    <a:lnTo>
                      <a:pt x="14" y="27"/>
                    </a:lnTo>
                    <a:lnTo>
                      <a:pt x="14" y="27"/>
                    </a:lnTo>
                    <a:lnTo>
                      <a:pt x="13" y="28"/>
                    </a:lnTo>
                    <a:lnTo>
                      <a:pt x="14" y="29"/>
                    </a:lnTo>
                    <a:lnTo>
                      <a:pt x="14" y="29"/>
                    </a:lnTo>
                    <a:lnTo>
                      <a:pt x="15" y="30"/>
                    </a:lnTo>
                    <a:lnTo>
                      <a:pt x="15" y="31"/>
                    </a:lnTo>
                    <a:lnTo>
                      <a:pt x="14" y="35"/>
                    </a:lnTo>
                    <a:lnTo>
                      <a:pt x="14" y="35"/>
                    </a:lnTo>
                    <a:lnTo>
                      <a:pt x="1" y="24"/>
                    </a:lnTo>
                    <a:lnTo>
                      <a:pt x="1" y="24"/>
                    </a:lnTo>
                    <a:lnTo>
                      <a:pt x="3" y="24"/>
                    </a:lnTo>
                    <a:lnTo>
                      <a:pt x="4" y="24"/>
                    </a:lnTo>
                    <a:lnTo>
                      <a:pt x="4" y="21"/>
                    </a:lnTo>
                    <a:lnTo>
                      <a:pt x="4" y="21"/>
                    </a:lnTo>
                    <a:lnTo>
                      <a:pt x="3" y="21"/>
                    </a:lnTo>
                    <a:lnTo>
                      <a:pt x="3" y="22"/>
                    </a:lnTo>
                    <a:lnTo>
                      <a:pt x="3" y="22"/>
                    </a:lnTo>
                    <a:lnTo>
                      <a:pt x="1" y="22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ap="flat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GB" sz="1000">
                  <a:latin typeface="Arial" panose="020B0604020202020204" pitchFamily="34" charset="0"/>
                </a:endParaRPr>
              </a:p>
            </p:txBody>
          </p:sp>
        </p:grpSp>
      </p:grpSp>
      <p:graphicFrame>
        <p:nvGraphicFramePr>
          <p:cNvPr id="292" name="Diagram 291"/>
          <p:cNvGraphicFramePr/>
          <p:nvPr>
            <p:extLst>
              <p:ext uri="{D42A27DB-BD31-4B8C-83A1-F6EECF244321}">
                <p14:modId xmlns:p14="http://schemas.microsoft.com/office/powerpoint/2010/main" val="2556799858"/>
              </p:ext>
            </p:extLst>
          </p:nvPr>
        </p:nvGraphicFramePr>
        <p:xfrm>
          <a:off x="6925854" y="3173822"/>
          <a:ext cx="867537" cy="710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93" name="Diagram 292"/>
          <p:cNvGraphicFramePr/>
          <p:nvPr>
            <p:extLst>
              <p:ext uri="{D42A27DB-BD31-4B8C-83A1-F6EECF244321}">
                <p14:modId xmlns:p14="http://schemas.microsoft.com/office/powerpoint/2010/main" val="2199183375"/>
              </p:ext>
            </p:extLst>
          </p:nvPr>
        </p:nvGraphicFramePr>
        <p:xfrm>
          <a:off x="8762745" y="1884887"/>
          <a:ext cx="1074992" cy="71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294" name="Diagram 293"/>
          <p:cNvGraphicFramePr/>
          <p:nvPr>
            <p:extLst>
              <p:ext uri="{D42A27DB-BD31-4B8C-83A1-F6EECF244321}">
                <p14:modId xmlns:p14="http://schemas.microsoft.com/office/powerpoint/2010/main" val="4226214676"/>
              </p:ext>
            </p:extLst>
          </p:nvPr>
        </p:nvGraphicFramePr>
        <p:xfrm>
          <a:off x="4841045" y="1049656"/>
          <a:ext cx="913960" cy="713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295" name="Diagram 294"/>
          <p:cNvGraphicFramePr/>
          <p:nvPr>
            <p:extLst>
              <p:ext uri="{D42A27DB-BD31-4B8C-83A1-F6EECF244321}">
                <p14:modId xmlns:p14="http://schemas.microsoft.com/office/powerpoint/2010/main" val="3797190979"/>
              </p:ext>
            </p:extLst>
          </p:nvPr>
        </p:nvGraphicFramePr>
        <p:xfrm>
          <a:off x="6916451" y="2105546"/>
          <a:ext cx="903806" cy="711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296" name="Diagram 295"/>
          <p:cNvGraphicFramePr/>
          <p:nvPr/>
        </p:nvGraphicFramePr>
        <p:xfrm>
          <a:off x="7830052" y="2389680"/>
          <a:ext cx="1051780" cy="71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pic>
        <p:nvPicPr>
          <p:cNvPr id="297" name="Bildobjekt 296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02" y="1656802"/>
            <a:ext cx="1782027" cy="1086000"/>
          </a:xfrm>
          <a:prstGeom prst="rect">
            <a:avLst/>
          </a:prstGeom>
        </p:spPr>
      </p:pic>
      <p:sp>
        <p:nvSpPr>
          <p:cNvPr id="325" name="Title 1"/>
          <p:cNvSpPr txBox="1">
            <a:spLocks/>
          </p:cNvSpPr>
          <p:nvPr/>
        </p:nvSpPr>
        <p:spPr>
          <a:xfrm>
            <a:off x="150856" y="4204929"/>
            <a:ext cx="9218529" cy="212038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b="1" u="sng" dirty="0">
                <a:solidFill>
                  <a:schemeClr val="accent6">
                    <a:lumMod val="75000"/>
                  </a:schemeClr>
                </a:solidFill>
                <a:latin typeface="Univers for KPMG Light" panose="020B0403020202020204" pitchFamily="34" charset="0"/>
              </a:rPr>
              <a:t>CampusPharma</a:t>
            </a:r>
          </a:p>
          <a:p>
            <a:pPr algn="l"/>
            <a:r>
              <a:rPr lang="it-IT" sz="500" b="1" dirty="0">
                <a:solidFill>
                  <a:schemeClr val="accent6">
                    <a:lumMod val="75000"/>
                  </a:schemeClr>
                </a:solidFill>
                <a:latin typeface="Univers for KPMG Light" panose="020B0403020202020204" pitchFamily="34" charset="0"/>
              </a:rPr>
              <a:t> </a:t>
            </a:r>
            <a:br>
              <a:rPr lang="it-IT" sz="4000" dirty="0">
                <a:solidFill>
                  <a:schemeClr val="accent6">
                    <a:lumMod val="75000"/>
                  </a:schemeClr>
                </a:solidFill>
                <a:latin typeface="Univers for KPMG Light" panose="020B0403020202020204" pitchFamily="34" charset="0"/>
              </a:rPr>
            </a:br>
            <a:endParaRPr lang="it-IT" sz="1400" dirty="0">
              <a:solidFill>
                <a:schemeClr val="accent6">
                  <a:lumMod val="75000"/>
                </a:schemeClr>
              </a:solidFill>
              <a:latin typeface="Univers for KPMG Light" panose="020B0403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it-IT" sz="3600" dirty="0">
                <a:solidFill>
                  <a:schemeClr val="accent5">
                    <a:lumMod val="75000"/>
                  </a:schemeClr>
                </a:solidFill>
                <a:latin typeface="Univers for KPMG Light"/>
              </a:rPr>
              <a:t>Company targets 2024</a:t>
            </a:r>
          </a:p>
        </p:txBody>
      </p:sp>
    </p:spTree>
    <p:extLst>
      <p:ext uri="{BB962C8B-B14F-4D97-AF65-F5344CB8AC3E}">
        <p14:creationId xmlns:p14="http://schemas.microsoft.com/office/powerpoint/2010/main" val="50265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4739148" y="139711"/>
            <a:ext cx="7466000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71256" y="-93272"/>
            <a:ext cx="7220746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Campus – company governance over time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sp>
        <p:nvSpPr>
          <p:cNvPr id="3" name="Pil: höger 2">
            <a:extLst>
              <a:ext uri="{FF2B5EF4-FFF2-40B4-BE49-F238E27FC236}">
                <a16:creationId xmlns:a16="http://schemas.microsoft.com/office/drawing/2014/main" id="{4C887F1E-5A7B-4ACF-A39A-63931AF57D09}"/>
              </a:ext>
            </a:extLst>
          </p:cNvPr>
          <p:cNvSpPr/>
          <p:nvPr/>
        </p:nvSpPr>
        <p:spPr>
          <a:xfrm>
            <a:off x="1633661" y="1464608"/>
            <a:ext cx="1779812" cy="118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bg1">
                    <a:lumMod val="75000"/>
                  </a:schemeClr>
                </a:solidFill>
              </a:rPr>
              <a:t>HERITAGE</a:t>
            </a:r>
          </a:p>
        </p:txBody>
      </p:sp>
      <p:sp>
        <p:nvSpPr>
          <p:cNvPr id="11" name="Pil: höger 10">
            <a:extLst>
              <a:ext uri="{FF2B5EF4-FFF2-40B4-BE49-F238E27FC236}">
                <a16:creationId xmlns:a16="http://schemas.microsoft.com/office/drawing/2014/main" id="{C2A1D53F-534C-43D1-BF48-4F73C63CB20D}"/>
              </a:ext>
            </a:extLst>
          </p:cNvPr>
          <p:cNvSpPr/>
          <p:nvPr/>
        </p:nvSpPr>
        <p:spPr>
          <a:xfrm>
            <a:off x="3519695" y="1464608"/>
            <a:ext cx="1451561" cy="118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bg1">
                    <a:lumMod val="75000"/>
                  </a:schemeClr>
                </a:solidFill>
              </a:rPr>
              <a:t>VISION</a:t>
            </a:r>
          </a:p>
        </p:txBody>
      </p:sp>
      <p:sp>
        <p:nvSpPr>
          <p:cNvPr id="13" name="Pil: höger 12">
            <a:extLst>
              <a:ext uri="{FF2B5EF4-FFF2-40B4-BE49-F238E27FC236}">
                <a16:creationId xmlns:a16="http://schemas.microsoft.com/office/drawing/2014/main" id="{F1BE14C1-DB39-46CD-863B-021A3E3F8169}"/>
              </a:ext>
            </a:extLst>
          </p:cNvPr>
          <p:cNvSpPr/>
          <p:nvPr/>
        </p:nvSpPr>
        <p:spPr>
          <a:xfrm>
            <a:off x="5107252" y="1464608"/>
            <a:ext cx="2428773" cy="118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bg1">
                    <a:lumMod val="75000"/>
                  </a:schemeClr>
                </a:solidFill>
              </a:rPr>
              <a:t>BUSINESS IDEA</a:t>
            </a:r>
          </a:p>
        </p:txBody>
      </p:sp>
      <p:sp>
        <p:nvSpPr>
          <p:cNvPr id="14" name="Pil: höger 13">
            <a:extLst>
              <a:ext uri="{FF2B5EF4-FFF2-40B4-BE49-F238E27FC236}">
                <a16:creationId xmlns:a16="http://schemas.microsoft.com/office/drawing/2014/main" id="{A8B852C9-744E-48DC-968C-ADCAF281F0F6}"/>
              </a:ext>
            </a:extLst>
          </p:cNvPr>
          <p:cNvSpPr/>
          <p:nvPr/>
        </p:nvSpPr>
        <p:spPr>
          <a:xfrm>
            <a:off x="7574604" y="1482470"/>
            <a:ext cx="1800000" cy="118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schemeClr val="bg1">
                    <a:lumMod val="75000"/>
                  </a:schemeClr>
                </a:solidFill>
              </a:rPr>
              <a:t>FOCUS</a:t>
            </a:r>
          </a:p>
        </p:txBody>
      </p:sp>
      <p:sp>
        <p:nvSpPr>
          <p:cNvPr id="15" name="Pil: höger 14">
            <a:extLst>
              <a:ext uri="{FF2B5EF4-FFF2-40B4-BE49-F238E27FC236}">
                <a16:creationId xmlns:a16="http://schemas.microsoft.com/office/drawing/2014/main" id="{C621CBC5-F8B9-435F-97C6-F9878FA6C146}"/>
              </a:ext>
            </a:extLst>
          </p:cNvPr>
          <p:cNvSpPr/>
          <p:nvPr/>
        </p:nvSpPr>
        <p:spPr>
          <a:xfrm>
            <a:off x="9528280" y="1475184"/>
            <a:ext cx="2513489" cy="1188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schemeClr val="bg1">
                    <a:lumMod val="75000"/>
                  </a:schemeClr>
                </a:solidFill>
              </a:rPr>
              <a:t>CORE VALUES</a:t>
            </a:r>
          </a:p>
        </p:txBody>
      </p:sp>
      <p:sp>
        <p:nvSpPr>
          <p:cNvPr id="16" name="Pil: höger 15">
            <a:extLst>
              <a:ext uri="{FF2B5EF4-FFF2-40B4-BE49-F238E27FC236}">
                <a16:creationId xmlns:a16="http://schemas.microsoft.com/office/drawing/2014/main" id="{867020F8-5540-446E-83BC-BEE2B5891930}"/>
              </a:ext>
            </a:extLst>
          </p:cNvPr>
          <p:cNvSpPr/>
          <p:nvPr/>
        </p:nvSpPr>
        <p:spPr>
          <a:xfrm>
            <a:off x="2502510" y="3034109"/>
            <a:ext cx="3960000" cy="1620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bg1">
                    <a:lumMod val="75000"/>
                  </a:schemeClr>
                </a:solidFill>
              </a:rPr>
              <a:t>STRATEGC DIRECTION</a:t>
            </a:r>
          </a:p>
        </p:txBody>
      </p:sp>
      <p:sp>
        <p:nvSpPr>
          <p:cNvPr id="17" name="Pil: höger 16">
            <a:extLst>
              <a:ext uri="{FF2B5EF4-FFF2-40B4-BE49-F238E27FC236}">
                <a16:creationId xmlns:a16="http://schemas.microsoft.com/office/drawing/2014/main" id="{76C1327E-ED8E-437B-8D1D-57BD351C8681}"/>
              </a:ext>
            </a:extLst>
          </p:cNvPr>
          <p:cNvSpPr/>
          <p:nvPr/>
        </p:nvSpPr>
        <p:spPr>
          <a:xfrm>
            <a:off x="7169490" y="3065227"/>
            <a:ext cx="3960000" cy="1620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bg1">
                    <a:lumMod val="75000"/>
                  </a:schemeClr>
                </a:solidFill>
              </a:rPr>
              <a:t>STRATEGIC TARGETS</a:t>
            </a:r>
          </a:p>
        </p:txBody>
      </p:sp>
      <p:sp>
        <p:nvSpPr>
          <p:cNvPr id="21" name="Pil: höger 20">
            <a:extLst>
              <a:ext uri="{FF2B5EF4-FFF2-40B4-BE49-F238E27FC236}">
                <a16:creationId xmlns:a16="http://schemas.microsoft.com/office/drawing/2014/main" id="{F5D281A1-0C5B-4083-825B-14FF8CD47C3D}"/>
              </a:ext>
            </a:extLst>
          </p:cNvPr>
          <p:cNvSpPr/>
          <p:nvPr/>
        </p:nvSpPr>
        <p:spPr>
          <a:xfrm>
            <a:off x="5879691" y="5023770"/>
            <a:ext cx="2504186" cy="1620000"/>
          </a:xfrm>
          <a:prstGeom prst="rightArrow">
            <a:avLst/>
          </a:prstGeom>
          <a:solidFill>
            <a:srgbClr val="C000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TEAM TARGETS</a:t>
            </a:r>
          </a:p>
        </p:txBody>
      </p:sp>
      <p:sp>
        <p:nvSpPr>
          <p:cNvPr id="22" name="Pil: höger 21">
            <a:extLst>
              <a:ext uri="{FF2B5EF4-FFF2-40B4-BE49-F238E27FC236}">
                <a16:creationId xmlns:a16="http://schemas.microsoft.com/office/drawing/2014/main" id="{613F8FA0-E170-477B-8F96-82BDA709C5BA}"/>
              </a:ext>
            </a:extLst>
          </p:cNvPr>
          <p:cNvSpPr/>
          <p:nvPr/>
        </p:nvSpPr>
        <p:spPr>
          <a:xfrm>
            <a:off x="8672301" y="5025054"/>
            <a:ext cx="3240000" cy="1620000"/>
          </a:xfrm>
          <a:prstGeom prst="rightArrow">
            <a:avLst/>
          </a:prstGeom>
          <a:solidFill>
            <a:srgbClr val="C000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PERSONAL TARGETS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20C02DC-098B-4A3B-9CFE-61E4018A55D2}"/>
              </a:ext>
            </a:extLst>
          </p:cNvPr>
          <p:cNvSpPr/>
          <p:nvPr/>
        </p:nvSpPr>
        <p:spPr>
          <a:xfrm>
            <a:off x="185205" y="1377218"/>
            <a:ext cx="1342235" cy="136278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Campus </a:t>
            </a:r>
            <a:r>
              <a:rPr lang="sv-SE" sz="1400" b="1" dirty="0" err="1">
                <a:solidFill>
                  <a:schemeClr val="tx1"/>
                </a:solidFill>
              </a:rPr>
              <a:t>cornerstones</a:t>
            </a:r>
            <a:r>
              <a:rPr lang="sv-SE" sz="1400" b="1" dirty="0">
                <a:solidFill>
                  <a:schemeClr val="tx1"/>
                </a:solidFill>
              </a:rPr>
              <a:t> -&gt; </a:t>
            </a:r>
            <a:r>
              <a:rPr lang="sv-SE" sz="1400" dirty="0" err="1">
                <a:solidFill>
                  <a:schemeClr val="tx1"/>
                </a:solidFill>
              </a:rPr>
              <a:t>review</a:t>
            </a:r>
            <a:r>
              <a:rPr lang="sv-SE" sz="1400" dirty="0">
                <a:solidFill>
                  <a:schemeClr val="tx1"/>
                </a:solidFill>
              </a:rPr>
              <a:t> in </a:t>
            </a:r>
            <a:r>
              <a:rPr lang="sv-SE" sz="1400" dirty="0" err="1">
                <a:solidFill>
                  <a:schemeClr val="tx1"/>
                </a:solidFill>
              </a:rPr>
              <a:t>connection</a:t>
            </a:r>
            <a:r>
              <a:rPr lang="sv-SE" sz="1400" dirty="0">
                <a:solidFill>
                  <a:schemeClr val="tx1"/>
                </a:solidFill>
              </a:rPr>
              <a:t> </a:t>
            </a:r>
            <a:r>
              <a:rPr lang="sv-SE" sz="1400" dirty="0" err="1">
                <a:solidFill>
                  <a:schemeClr val="tx1"/>
                </a:solidFill>
              </a:rPr>
              <a:t>with</a:t>
            </a:r>
            <a:r>
              <a:rPr lang="sv-SE" sz="1400" dirty="0">
                <a:solidFill>
                  <a:schemeClr val="tx1"/>
                </a:solidFill>
              </a:rPr>
              <a:t> 5-year plan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0CD42F4A-8EC8-4F12-8C2F-8818D70165CB}"/>
              </a:ext>
            </a:extLst>
          </p:cNvPr>
          <p:cNvSpPr/>
          <p:nvPr/>
        </p:nvSpPr>
        <p:spPr>
          <a:xfrm>
            <a:off x="169331" y="3270669"/>
            <a:ext cx="1373985" cy="1209116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Del av </a:t>
            </a:r>
            <a:endParaRPr lang="sv-SE" dirty="0">
              <a:solidFill>
                <a:schemeClr val="tx1"/>
              </a:solidFill>
            </a:endParaRPr>
          </a:p>
          <a:p>
            <a:pPr algn="ctr"/>
            <a:r>
              <a:rPr lang="sv-SE" sz="1400" b="1" dirty="0">
                <a:solidFill>
                  <a:schemeClr val="tx1"/>
                </a:solidFill>
              </a:rPr>
              <a:t>5-årsplan –&gt; </a:t>
            </a:r>
            <a:r>
              <a:rPr lang="sv-SE" sz="1400" dirty="0" err="1">
                <a:solidFill>
                  <a:schemeClr val="tx1"/>
                </a:solidFill>
              </a:rPr>
              <a:t>review</a:t>
            </a:r>
            <a:r>
              <a:rPr lang="sv-SE" sz="1400" dirty="0">
                <a:solidFill>
                  <a:schemeClr val="tx1"/>
                </a:solidFill>
              </a:rPr>
              <a:t> Q4 </a:t>
            </a:r>
            <a:r>
              <a:rPr lang="sv-SE" sz="1400" dirty="0" err="1">
                <a:solidFill>
                  <a:schemeClr val="tx1"/>
                </a:solidFill>
              </a:rPr>
              <a:t>every</a:t>
            </a:r>
            <a:r>
              <a:rPr lang="sv-SE" sz="1400" dirty="0">
                <a:solidFill>
                  <a:schemeClr val="tx1"/>
                </a:solidFill>
              </a:rPr>
              <a:t> </a:t>
            </a:r>
            <a:r>
              <a:rPr lang="sv-SE" sz="1400" dirty="0" err="1">
                <a:solidFill>
                  <a:schemeClr val="tx1"/>
                </a:solidFill>
              </a:rPr>
              <a:t>year</a:t>
            </a:r>
            <a:endParaRPr lang="sv-SE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6DD06656-95CC-4347-8598-1109E20163A6}"/>
              </a:ext>
            </a:extLst>
          </p:cNvPr>
          <p:cNvSpPr/>
          <p:nvPr/>
        </p:nvSpPr>
        <p:spPr>
          <a:xfrm>
            <a:off x="169331" y="5255935"/>
            <a:ext cx="1373985" cy="1205862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err="1">
                <a:solidFill>
                  <a:schemeClr val="tx1"/>
                </a:solidFill>
              </a:rPr>
              <a:t>Annual</a:t>
            </a:r>
            <a:r>
              <a:rPr lang="sv-SE" sz="1400" b="1" dirty="0">
                <a:solidFill>
                  <a:schemeClr val="tx1"/>
                </a:solidFill>
              </a:rPr>
              <a:t> </a:t>
            </a:r>
            <a:r>
              <a:rPr lang="sv-SE" sz="1400" b="1" dirty="0" err="1">
                <a:solidFill>
                  <a:schemeClr val="tx1"/>
                </a:solidFill>
              </a:rPr>
              <a:t>goals</a:t>
            </a:r>
            <a:r>
              <a:rPr lang="sv-SE" sz="1400" b="1" dirty="0">
                <a:solidFill>
                  <a:schemeClr val="tx1"/>
                </a:solidFill>
              </a:rPr>
              <a:t> –&gt; </a:t>
            </a:r>
            <a:r>
              <a:rPr lang="sv-SE" sz="1400" dirty="0">
                <a:solidFill>
                  <a:schemeClr val="tx1"/>
                </a:solidFill>
              </a:rPr>
              <a:t>to be set in </a:t>
            </a:r>
            <a:r>
              <a:rPr lang="sv-SE" sz="1400" dirty="0" err="1">
                <a:solidFill>
                  <a:schemeClr val="tx1"/>
                </a:solidFill>
              </a:rPr>
              <a:t>January</a:t>
            </a:r>
            <a:r>
              <a:rPr lang="sv-SE" sz="14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9" name="Pil: höger 18">
            <a:extLst>
              <a:ext uri="{FF2B5EF4-FFF2-40B4-BE49-F238E27FC236}">
                <a16:creationId xmlns:a16="http://schemas.microsoft.com/office/drawing/2014/main" id="{FCD4249D-20CA-43AD-8317-F9731ABF2498}"/>
              </a:ext>
            </a:extLst>
          </p:cNvPr>
          <p:cNvSpPr/>
          <p:nvPr/>
        </p:nvSpPr>
        <p:spPr>
          <a:xfrm>
            <a:off x="2016951" y="5023770"/>
            <a:ext cx="3464516" cy="1620000"/>
          </a:xfrm>
          <a:prstGeom prst="rightArrow">
            <a:avLst/>
          </a:prstGeom>
          <a:solidFill>
            <a:srgbClr val="C000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/>
              <a:t>COMPANY TARGETS</a:t>
            </a: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F0FA4A07-F1A4-D905-A890-1893F790E07D}"/>
              </a:ext>
            </a:extLst>
          </p:cNvPr>
          <p:cNvSpPr/>
          <p:nvPr/>
        </p:nvSpPr>
        <p:spPr>
          <a:xfrm>
            <a:off x="29497" y="4788310"/>
            <a:ext cx="12123174" cy="202029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786166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6362140" y="117486"/>
            <a:ext cx="5843008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02245" y="-93272"/>
            <a:ext cx="5289756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Strategc direction and targets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sp>
        <p:nvSpPr>
          <p:cNvPr id="4" name="Pil: höger 3">
            <a:extLst>
              <a:ext uri="{FF2B5EF4-FFF2-40B4-BE49-F238E27FC236}">
                <a16:creationId xmlns:a16="http://schemas.microsoft.com/office/drawing/2014/main" id="{5E4B1735-931A-F260-8520-69A1A2F59A09}"/>
              </a:ext>
            </a:extLst>
          </p:cNvPr>
          <p:cNvSpPr/>
          <p:nvPr/>
        </p:nvSpPr>
        <p:spPr>
          <a:xfrm>
            <a:off x="169332" y="851609"/>
            <a:ext cx="6192808" cy="5888905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</a:t>
            </a:r>
            <a:r>
              <a:rPr lang="sv-S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direction</a:t>
            </a:r>
            <a:endParaRPr lang="sv-SE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v-SE" sz="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 term </a:t>
            </a:r>
            <a:r>
              <a:rPr lang="sv-SE" sz="16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growth</a:t>
            </a:r>
            <a:r>
              <a:rPr lang="sv-SE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v-SE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r>
              <a:rPr lang="sv-SE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sv-SE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new </a:t>
            </a:r>
            <a:r>
              <a:rPr lang="sv-SE" sz="12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endParaRPr lang="sv-SE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”right gross </a:t>
            </a:r>
            <a:r>
              <a:rPr lang="sv-SE" sz="1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sv-SE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&amp; ”</a:t>
            </a:r>
            <a:r>
              <a:rPr lang="sv-SE" sz="1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costs</a:t>
            </a:r>
            <a:r>
              <a:rPr lang="sv-SE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endParaRPr lang="sv-SE" sz="12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within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sv-SE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Campus, </a:t>
            </a:r>
            <a:r>
              <a:rPr lang="sv-SE" sz="1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with</a:t>
            </a:r>
            <a:r>
              <a:rPr lang="sv-SE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ITF and </a:t>
            </a:r>
            <a:r>
              <a:rPr lang="sv-SE" sz="12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customers</a:t>
            </a:r>
            <a:endParaRPr lang="sv-SE" sz="12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66700" indent="-2667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legal </a:t>
            </a: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Laws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sv-SE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regulations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&amp; </a:t>
            </a:r>
            <a:r>
              <a:rPr lang="sv-SE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rules</a:t>
            </a:r>
            <a:endParaRPr lang="sv-SE" sz="16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Long-term </a:t>
            </a: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UN global </a:t>
            </a:r>
            <a:r>
              <a:rPr lang="sv-SE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goals</a:t>
            </a:r>
            <a:endParaRPr lang="sv-SE" sz="12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sv-SE" dirty="0"/>
          </a:p>
        </p:txBody>
      </p:sp>
      <p:sp>
        <p:nvSpPr>
          <p:cNvPr id="5" name="Pil: höger 4">
            <a:extLst>
              <a:ext uri="{FF2B5EF4-FFF2-40B4-BE49-F238E27FC236}">
                <a16:creationId xmlns:a16="http://schemas.microsoft.com/office/drawing/2014/main" id="{07802DBB-907C-448C-FB7B-FABA441C12ED}"/>
              </a:ext>
            </a:extLst>
          </p:cNvPr>
          <p:cNvSpPr/>
          <p:nvPr/>
        </p:nvSpPr>
        <p:spPr>
          <a:xfrm>
            <a:off x="6096000" y="737419"/>
            <a:ext cx="6293232" cy="600309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</a:t>
            </a:r>
            <a:r>
              <a:rPr lang="sv-SE" sz="3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sv-S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targets</a:t>
            </a:r>
            <a:r>
              <a:rPr lang="sv-S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sv-S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sv-S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 2021-25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v-SE" sz="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Growth</a:t>
            </a:r>
            <a:r>
              <a:rPr lang="sv-SE" sz="1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v-SE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2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launch at least 2 new products per year</a:t>
            </a:r>
            <a:endParaRPr lang="sv-SE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Profitabilityt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2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reach a gross margin of at least 50% in 2025</a:t>
            </a:r>
            <a:endParaRPr lang="sv-SE" sz="1200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working methods/processes that increase interaction...</a:t>
            </a: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GMP/GDP, labor law, marketing etc...</a:t>
            </a: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v-SE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</a:t>
            </a:r>
            <a:r>
              <a:rPr lang="sv-SE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operational management / sustainability goals / sustainability reporting...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10659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2812026" y="117486"/>
            <a:ext cx="9393122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183587" y="-93272"/>
            <a:ext cx="9008416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Company targets - Team targets - Personal objectives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sp>
        <p:nvSpPr>
          <p:cNvPr id="2" name="Ellips 1">
            <a:extLst>
              <a:ext uri="{FF2B5EF4-FFF2-40B4-BE49-F238E27FC236}">
                <a16:creationId xmlns:a16="http://schemas.microsoft.com/office/drawing/2014/main" id="{8E6CC67C-87CA-CCB1-B078-D82C3A245C7F}"/>
              </a:ext>
            </a:extLst>
          </p:cNvPr>
          <p:cNvSpPr/>
          <p:nvPr/>
        </p:nvSpPr>
        <p:spPr>
          <a:xfrm>
            <a:off x="239123" y="1042332"/>
            <a:ext cx="2981585" cy="3002371"/>
          </a:xfrm>
          <a:prstGeom prst="ellipse">
            <a:avLst/>
          </a:prstGeom>
          <a:solidFill>
            <a:srgbClr val="A2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3200" u="sng" dirty="0" err="1"/>
              <a:t>Growth</a:t>
            </a:r>
            <a:endParaRPr lang="sv-SE" sz="3200" u="sng" dirty="0"/>
          </a:p>
          <a:p>
            <a:pPr algn="ctr"/>
            <a:endParaRPr lang="sv-SE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000" dirty="0"/>
              <a:t>Budget</a:t>
            </a:r>
          </a:p>
          <a:p>
            <a:pPr marL="714375" indent="-352425">
              <a:buFont typeface="Wingdings" panose="05000000000000000000" pitchFamily="2" charset="2"/>
              <a:buChar char="ü"/>
            </a:pPr>
            <a:r>
              <a:rPr lang="sv-SE" sz="1400" dirty="0"/>
              <a:t>Gross </a:t>
            </a:r>
            <a:r>
              <a:rPr lang="sv-SE" sz="1400" dirty="0" err="1"/>
              <a:t>sales</a:t>
            </a:r>
            <a:r>
              <a:rPr lang="sv-SE" sz="1400" dirty="0"/>
              <a:t> </a:t>
            </a:r>
            <a:r>
              <a:rPr lang="sv-SE" sz="1400" dirty="0" err="1"/>
              <a:t>etc</a:t>
            </a:r>
            <a:endParaRPr lang="sv-SE" sz="1400" dirty="0"/>
          </a:p>
          <a:p>
            <a:pPr marL="266700" indent="-266700">
              <a:buFont typeface="Wingdings" panose="05000000000000000000" pitchFamily="2" charset="2"/>
              <a:buChar char="Ø"/>
            </a:pPr>
            <a:r>
              <a:rPr lang="sv-SE" sz="2000" dirty="0"/>
              <a:t>New </a:t>
            </a:r>
            <a:r>
              <a:rPr lang="sv-SE" sz="2000" dirty="0" err="1"/>
              <a:t>launches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1550EF80-BE94-A54D-BB0E-81109AB00884}"/>
              </a:ext>
            </a:extLst>
          </p:cNvPr>
          <p:cNvSpPr/>
          <p:nvPr/>
        </p:nvSpPr>
        <p:spPr>
          <a:xfrm>
            <a:off x="3002802" y="855220"/>
            <a:ext cx="3240000" cy="3240000"/>
          </a:xfrm>
          <a:prstGeom prst="ellipse">
            <a:avLst/>
          </a:prstGeom>
          <a:solidFill>
            <a:srgbClr val="C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2800" u="sng" dirty="0" err="1"/>
              <a:t>Profitability</a:t>
            </a:r>
            <a:endParaRPr lang="sv-SE" sz="2800" u="sng" dirty="0"/>
          </a:p>
          <a:p>
            <a:pPr algn="ctr"/>
            <a:endParaRPr lang="sv-SE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dirty="0"/>
              <a:t>Gross </a:t>
            </a:r>
            <a:r>
              <a:rPr lang="sv-SE" dirty="0" err="1"/>
              <a:t>margin</a:t>
            </a:r>
            <a:endParaRPr lang="sv-SE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dirty="0"/>
              <a:t>Marketing </a:t>
            </a:r>
            <a:r>
              <a:rPr lang="sv-SE" dirty="0" err="1"/>
              <a:t>margin</a:t>
            </a:r>
            <a:endParaRPr lang="sv-SE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dirty="0"/>
              <a:t>EBIT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dirty="0" err="1"/>
              <a:t>Etc</a:t>
            </a:r>
            <a:r>
              <a:rPr lang="sv-SE" dirty="0"/>
              <a:t>…</a:t>
            </a:r>
          </a:p>
        </p:txBody>
      </p:sp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9885E7E1-2A8B-09B6-981C-C962DA5B8A78}"/>
              </a:ext>
            </a:extLst>
          </p:cNvPr>
          <p:cNvSpPr/>
          <p:nvPr/>
        </p:nvSpPr>
        <p:spPr>
          <a:xfrm>
            <a:off x="1384175" y="762449"/>
            <a:ext cx="3478961" cy="785618"/>
          </a:xfrm>
          <a:prstGeom prst="roundRect">
            <a:avLst/>
          </a:prstGeom>
          <a:solidFill>
            <a:srgbClr val="74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600" dirty="0"/>
              <a:t>Company </a:t>
            </a:r>
            <a:r>
              <a:rPr lang="sv-SE" sz="3600" dirty="0" err="1"/>
              <a:t>targets</a:t>
            </a:r>
            <a:endParaRPr lang="sv-SE" sz="3600" dirty="0"/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2B981DEC-664F-2D9C-23BF-11287E1E5F96}"/>
              </a:ext>
            </a:extLst>
          </p:cNvPr>
          <p:cNvSpPr/>
          <p:nvPr/>
        </p:nvSpPr>
        <p:spPr>
          <a:xfrm>
            <a:off x="7551174" y="1944755"/>
            <a:ext cx="4513007" cy="3240000"/>
          </a:xfrm>
          <a:prstGeom prst="roundRect">
            <a:avLst/>
          </a:prstGeom>
          <a:solidFill>
            <a:srgbClr val="74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4000" dirty="0"/>
              <a:t>Team </a:t>
            </a:r>
            <a:r>
              <a:rPr lang="sv-SE" sz="4000" dirty="0" err="1"/>
              <a:t>targets</a:t>
            </a:r>
            <a:r>
              <a:rPr lang="sv-SE" sz="4000" dirty="0"/>
              <a:t> &amp; personal </a:t>
            </a:r>
            <a:r>
              <a:rPr lang="sv-SE" sz="4000" dirty="0" err="1"/>
              <a:t>objectives</a:t>
            </a:r>
            <a:endParaRPr lang="sv-SE" sz="4000" dirty="0"/>
          </a:p>
          <a:p>
            <a:endParaRPr lang="sv-SE" sz="800" dirty="0"/>
          </a:p>
          <a:p>
            <a:pPr marL="809625"/>
            <a:r>
              <a:rPr lang="sv-SE" dirty="0"/>
              <a:t>for </a:t>
            </a:r>
            <a:r>
              <a:rPr lang="sv-SE" dirty="0" err="1"/>
              <a:t>example</a:t>
            </a:r>
            <a:endParaRPr lang="sv-SE" dirty="0"/>
          </a:p>
          <a:p>
            <a:endParaRPr lang="sv-SE" sz="800" dirty="0"/>
          </a:p>
          <a:p>
            <a:pPr marL="1162050" indent="-352425">
              <a:buFont typeface="Wingdings" panose="05000000000000000000" pitchFamily="2" charset="2"/>
              <a:buChar char="Ø"/>
            </a:pPr>
            <a:r>
              <a:rPr lang="sv-SE" dirty="0" err="1"/>
              <a:t>Sales</a:t>
            </a:r>
            <a:endParaRPr lang="sv-SE" dirty="0"/>
          </a:p>
          <a:p>
            <a:pPr marL="1162050" indent="-352425">
              <a:buFont typeface="Wingdings" panose="05000000000000000000" pitchFamily="2" charset="2"/>
              <a:buChar char="Ø"/>
            </a:pPr>
            <a:r>
              <a:rPr lang="sv-SE" dirty="0" err="1"/>
              <a:t>Profitability</a:t>
            </a:r>
            <a:endParaRPr lang="sv-SE" dirty="0"/>
          </a:p>
          <a:p>
            <a:pPr marL="1162050" indent="-352425">
              <a:buFont typeface="Wingdings" panose="05000000000000000000" pitchFamily="2" charset="2"/>
              <a:buChar char="Ø"/>
            </a:pPr>
            <a:r>
              <a:rPr lang="sv-SE" dirty="0" err="1"/>
              <a:t>Interaction</a:t>
            </a:r>
            <a:endParaRPr lang="sv-SE" dirty="0"/>
          </a:p>
          <a:p>
            <a:pPr marL="1162050" indent="-352425">
              <a:buFont typeface="Wingdings" panose="05000000000000000000" pitchFamily="2" charset="2"/>
              <a:buChar char="Ø"/>
            </a:pPr>
            <a:r>
              <a:rPr lang="sv-SE" dirty="0" err="1"/>
              <a:t>Compliance</a:t>
            </a:r>
            <a:endParaRPr lang="sv-SE" dirty="0"/>
          </a:p>
          <a:p>
            <a:pPr marL="1162050" indent="-352425">
              <a:buFont typeface="Wingdings" panose="05000000000000000000" pitchFamily="2" charset="2"/>
              <a:buChar char="Ø"/>
            </a:pPr>
            <a:r>
              <a:rPr lang="sv-SE" dirty="0" err="1"/>
              <a:t>Sustainability</a:t>
            </a:r>
            <a:endParaRPr lang="sv-SE" dirty="0"/>
          </a:p>
        </p:txBody>
      </p:sp>
      <p:sp>
        <p:nvSpPr>
          <p:cNvPr id="12" name="Pil: höger 11">
            <a:extLst>
              <a:ext uri="{FF2B5EF4-FFF2-40B4-BE49-F238E27FC236}">
                <a16:creationId xmlns:a16="http://schemas.microsoft.com/office/drawing/2014/main" id="{A6204CD0-4308-BC75-7B5F-5A98F0B1D9F6}"/>
              </a:ext>
            </a:extLst>
          </p:cNvPr>
          <p:cNvSpPr/>
          <p:nvPr/>
        </p:nvSpPr>
        <p:spPr>
          <a:xfrm>
            <a:off x="6201818" y="3159942"/>
            <a:ext cx="1130936" cy="809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1CC23B2E-9031-C65B-00F5-DB0B1815B3C1}"/>
              </a:ext>
            </a:extLst>
          </p:cNvPr>
          <p:cNvSpPr/>
          <p:nvPr/>
        </p:nvSpPr>
        <p:spPr>
          <a:xfrm>
            <a:off x="234900" y="3478289"/>
            <a:ext cx="3367780" cy="3240000"/>
          </a:xfrm>
          <a:prstGeom prst="ellipse">
            <a:avLst/>
          </a:prstGeom>
          <a:solidFill>
            <a:srgbClr val="C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2800" u="sng" dirty="0" err="1"/>
              <a:t>Compliance</a:t>
            </a:r>
            <a:endParaRPr lang="sv-SE" sz="2800" u="sng" dirty="0"/>
          </a:p>
          <a:p>
            <a:pPr algn="ctr"/>
            <a:endParaRPr lang="sv-SE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700" dirty="0"/>
              <a:t>GMP/GDP…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700" dirty="0"/>
              <a:t>Way </a:t>
            </a:r>
            <a:r>
              <a:rPr lang="sv-SE" sz="1700" dirty="0" err="1"/>
              <a:t>of</a:t>
            </a:r>
            <a:r>
              <a:rPr lang="sv-SE" sz="1700" dirty="0"/>
              <a:t> </a:t>
            </a:r>
            <a:r>
              <a:rPr lang="sv-SE" sz="1700" dirty="0" err="1"/>
              <a:t>working</a:t>
            </a:r>
            <a:r>
              <a:rPr lang="sv-SE" sz="1700" dirty="0"/>
              <a:t>…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700" dirty="0"/>
              <a:t>Marketing…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1700" dirty="0" err="1"/>
              <a:t>Etc</a:t>
            </a:r>
            <a:r>
              <a:rPr lang="sv-SE" sz="1700" dirty="0"/>
              <a:t>…</a:t>
            </a: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94AC204B-9885-14A8-75B9-AE3A73FA4C66}"/>
              </a:ext>
            </a:extLst>
          </p:cNvPr>
          <p:cNvSpPr/>
          <p:nvPr/>
        </p:nvSpPr>
        <p:spPr>
          <a:xfrm>
            <a:off x="3183587" y="3564755"/>
            <a:ext cx="3178206" cy="3067068"/>
          </a:xfrm>
          <a:prstGeom prst="ellipse">
            <a:avLst/>
          </a:prstGeom>
          <a:solidFill>
            <a:srgbClr val="C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v-SE" sz="2800" u="sng" dirty="0" err="1"/>
              <a:t>Sustainability</a:t>
            </a:r>
            <a:endParaRPr lang="sv-SE" sz="2800" u="sng" dirty="0"/>
          </a:p>
          <a:p>
            <a:pPr algn="ctr"/>
            <a:endParaRPr lang="sv-SE" sz="800" dirty="0"/>
          </a:p>
          <a:p>
            <a:pPr marL="276225" indent="-276225">
              <a:buFont typeface="Wingdings" panose="05000000000000000000" pitchFamily="2" charset="2"/>
              <a:buChar char="Ø"/>
            </a:pPr>
            <a:r>
              <a:rPr lang="sv-SE" sz="1700" dirty="0" err="1"/>
              <a:t>Sustanability</a:t>
            </a:r>
            <a:r>
              <a:rPr lang="sv-SE" sz="1700" dirty="0"/>
              <a:t> </a:t>
            </a:r>
            <a:r>
              <a:rPr lang="sv-SE" sz="1700" dirty="0" err="1"/>
              <a:t>report</a:t>
            </a:r>
            <a:endParaRPr lang="sv-SE" sz="1700" dirty="0"/>
          </a:p>
          <a:p>
            <a:pPr marL="276225" indent="-276225">
              <a:buFont typeface="Wingdings" panose="05000000000000000000" pitchFamily="2" charset="2"/>
              <a:buChar char="Ø"/>
            </a:pPr>
            <a:r>
              <a:rPr lang="sv-SE" sz="1700" dirty="0" err="1"/>
              <a:t>Etc</a:t>
            </a:r>
            <a:r>
              <a:rPr lang="sv-SE" sz="1700" dirty="0"/>
              <a:t>…</a:t>
            </a:r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57C513F6-D76C-8AD8-90A5-56320A437F77}"/>
              </a:ext>
            </a:extLst>
          </p:cNvPr>
          <p:cNvSpPr/>
          <p:nvPr/>
        </p:nvSpPr>
        <p:spPr>
          <a:xfrm>
            <a:off x="2477728" y="3247474"/>
            <a:ext cx="1543665" cy="11208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sv-SE" dirty="0" err="1"/>
              <a:t>Interaction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902738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5987845" y="117486"/>
            <a:ext cx="6217303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508956" y="-93272"/>
            <a:ext cx="5683046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Company targets 2024 - figures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sp>
        <p:nvSpPr>
          <p:cNvPr id="11" name="Rectangle 8">
            <a:extLst>
              <a:ext uri="{FF2B5EF4-FFF2-40B4-BE49-F238E27FC236}">
                <a16:creationId xmlns:a16="http://schemas.microsoft.com/office/drawing/2014/main" id="{0E1895A5-9D48-4010-9B43-7D3F07324850}"/>
              </a:ext>
            </a:extLst>
          </p:cNvPr>
          <p:cNvSpPr txBox="1">
            <a:spLocks noChangeArrowheads="1"/>
          </p:cNvSpPr>
          <p:nvPr/>
        </p:nvSpPr>
        <p:spPr>
          <a:xfrm>
            <a:off x="580008" y="1222983"/>
            <a:ext cx="11611992" cy="54701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sv-SE" sz="26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Company </a:t>
            </a:r>
            <a:r>
              <a:rPr lang="sv-SE" sz="26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targets</a:t>
            </a:r>
            <a:r>
              <a:rPr lang="sv-SE" sz="26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</a:t>
            </a:r>
            <a:endParaRPr lang="sv-SE" sz="26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  <a:tabLst>
                <a:tab pos="2065338" algn="l"/>
                <a:tab pos="5295900" algn="l"/>
                <a:tab pos="8612188" algn="l"/>
              </a:tabLst>
            </a:pP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Growth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20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 2024</a:t>
            </a:r>
            <a:r>
              <a:rPr lang="sv-SE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20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r>
              <a:rPr lang="sv-SE" sz="20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	</a:t>
            </a:r>
            <a:r>
              <a:rPr lang="sv-SE" sz="2000" i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r>
              <a:rPr lang="sv-SE" sz="20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	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sv-SE" sz="2000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233,3 MSEK 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+13,2%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 = 206,0 MSEK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+16,0%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177,6 MSEK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+2,3% 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launches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1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(Natalben </a:t>
            </a:r>
            <a:r>
              <a:rPr lang="sv-SE" sz="15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Prec-conception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300"/>
              </a:spcAft>
              <a:buFontTx/>
              <a:buChar char="-"/>
              <a:tabLst>
                <a:tab pos="1879600" algn="l"/>
                <a:tab pos="6461125" algn="l"/>
                <a:tab pos="9053513" algn="l"/>
              </a:tabLst>
            </a:pPr>
            <a:endParaRPr lang="sv-S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  <a:tabLst>
                <a:tab pos="1879600" algn="l"/>
                <a:tab pos="3044825" algn="l"/>
                <a:tab pos="6461125" algn="l"/>
                <a:tab pos="9053513" algn="l"/>
              </a:tabLst>
            </a:pP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targets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114,1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MSEK	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48,9%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90,8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44,0%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77,6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43,6%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Distr. &amp;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Logistics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12,1 MSEK	= </a:t>
            </a:r>
            <a:r>
              <a:rPr lang="sv-SE" sz="16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5,1%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10,25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5,0%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9,2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5,2%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Penalties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tenders	 0,2 MSEK	= </a:t>
            </a:r>
            <a:r>
              <a:rPr lang="sv-SE" sz="16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0,01%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0,0 MSEK  = </a:t>
            </a:r>
            <a:r>
              <a:rPr lang="sv-SE" sz="15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0,0%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0,2 MSEK  = </a:t>
            </a:r>
            <a:r>
              <a:rPr lang="sv-SE" sz="15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0,1%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Destruction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2,6 MSEK	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1,1%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4,9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2,4%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1,1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0,6%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Marketing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66,0 MSEK	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28,3%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47,0 MSEK  = </a:t>
            </a:r>
            <a:r>
              <a:rPr lang="sv-SE" sz="15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22,8%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42,7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24,0%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G&amp;A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15,2 MSEK	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6,5%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14,7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7,1%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13,3 MSEK  = </a:t>
            </a:r>
            <a:r>
              <a:rPr lang="sv-SE" sz="15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7,4% 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R&amp;D </a:t>
            </a:r>
            <a:r>
              <a:rPr lang="sv-SE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expenses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13,6 MSEK	= </a:t>
            </a:r>
            <a:r>
              <a:rPr lang="sv-SE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5,8%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11,6 MSEK  = </a:t>
            </a:r>
            <a:r>
              <a:rPr lang="sv-SE" sz="1500" b="1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5,6%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12,0 MSEK  = </a:t>
            </a:r>
            <a:r>
              <a:rPr lang="sv-SE" sz="15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6,8%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 marL="452438" indent="-180975">
              <a:spcAft>
                <a:spcPts val="300"/>
              </a:spcAft>
              <a:buFontTx/>
              <a:buChar char="-"/>
              <a:tabLst>
                <a:tab pos="2065338" algn="l"/>
                <a:tab pos="3044825" algn="l"/>
                <a:tab pos="5295900" algn="l"/>
                <a:tab pos="8612188" algn="l"/>
              </a:tabLst>
            </a:pP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EBIT 	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36,0 MSEK	= </a:t>
            </a:r>
            <a:r>
              <a:rPr lang="sv-SE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15,4%</a:t>
            </a:r>
            <a:r>
              <a:rPr lang="sv-S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2023 = 19,9 MSEK  = </a:t>
            </a:r>
            <a:r>
              <a:rPr lang="sv-SE" sz="1500" b="1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9,7%</a:t>
            </a:r>
            <a:r>
              <a:rPr lang="sv-SE" sz="1500" i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= 17,4 MSEK  = </a:t>
            </a:r>
            <a:r>
              <a:rPr lang="sv-SE" sz="15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9,8%</a:t>
            </a:r>
            <a:r>
              <a:rPr lang="sv-SE" sz="15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>
              <a:spcAft>
                <a:spcPts val="300"/>
              </a:spcAft>
            </a:pPr>
            <a:endParaRPr lang="sv-SE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</a:pP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</a:t>
            </a:r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targets</a:t>
            </a: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2438" indent="-180975">
              <a:spcAft>
                <a:spcPts val="300"/>
              </a:spcAft>
              <a:buFontTx/>
              <a:buChar char="-"/>
            </a:pPr>
            <a:r>
              <a:rPr lang="sv-SE" sz="1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1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document "Sustainability strategy" and "Quality system" respectively</a:t>
            </a:r>
            <a:endParaRPr lang="sv-S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</a:pPr>
            <a:endParaRPr lang="sv-SE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v-S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  <a:tabLst>
                <a:tab pos="266700" algn="l"/>
              </a:tabLst>
            </a:pPr>
            <a:endParaRPr lang="en-GB" altLang="sv-SE" sz="2200" dirty="0"/>
          </a:p>
        </p:txBody>
      </p:sp>
    </p:spTree>
    <p:extLst>
      <p:ext uri="{BB962C8B-B14F-4D97-AF65-F5344CB8AC3E}">
        <p14:creationId xmlns:p14="http://schemas.microsoft.com/office/powerpoint/2010/main" val="421623152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7806813" y="117486"/>
            <a:ext cx="4398334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219552" y="-93272"/>
            <a:ext cx="3972449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Company target 2024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1D98E7D4-E020-239C-B175-5B94112CFC5E}"/>
              </a:ext>
            </a:extLst>
          </p:cNvPr>
          <p:cNvSpPr/>
          <p:nvPr/>
        </p:nvSpPr>
        <p:spPr>
          <a:xfrm>
            <a:off x="4032602" y="790370"/>
            <a:ext cx="7588523" cy="884756"/>
          </a:xfrm>
          <a:prstGeom prst="roundRect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</a:gra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sv-SE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IMPROVE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sz="32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CASH FLOW</a:t>
            </a:r>
            <a:endParaRPr lang="sv-SE" sz="3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ruta 2">
            <a:extLst>
              <a:ext uri="{FF2B5EF4-FFF2-40B4-BE49-F238E27FC236}">
                <a16:creationId xmlns:a16="http://schemas.microsoft.com/office/drawing/2014/main" id="{46FF071D-4C15-835A-F45A-760A63308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1765" y="6008956"/>
            <a:ext cx="4670095" cy="691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541338" lvl="0" indent="-187325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 -&gt;  higher sales = better cash flow</a:t>
            </a:r>
            <a:endParaRPr lang="sv-SE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1338" lvl="0" indent="-187325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 margins  -&gt;  higher product margins = better cash flow</a:t>
            </a:r>
            <a:endParaRPr lang="sv-SE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1338" lvl="0" indent="-187325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 lower costs = better cash flow</a:t>
            </a:r>
            <a:endParaRPr lang="sv-SE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9DC90C8F-74AE-4D99-EFF8-D10DE6591581}"/>
              </a:ext>
            </a:extLst>
          </p:cNvPr>
          <p:cNvSpPr/>
          <p:nvPr/>
        </p:nvSpPr>
        <p:spPr>
          <a:xfrm>
            <a:off x="4068090" y="3472767"/>
            <a:ext cx="1637699" cy="2338888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SALES</a:t>
            </a:r>
          </a:p>
          <a:p>
            <a:pPr algn="ctr">
              <a:lnSpc>
                <a:spcPct val="107000"/>
              </a:lnSpc>
              <a:spcAft>
                <a:spcPts val="200"/>
              </a:spcAft>
            </a:pP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Increase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sales</a:t>
            </a:r>
            <a:endParaRPr lang="sv-SE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</a:pPr>
            <a:endParaRPr lang="sv-SE" sz="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  <a:spcAft>
                <a:spcPts val="800"/>
              </a:spcAft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2) Focus on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high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margin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endParaRPr lang="sv-SE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  <a:spcAft>
                <a:spcPts val="800"/>
              </a:spcAft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sv-SE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ight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allocation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human&amp;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financial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sv-SE" sz="12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25C16BD0-4CF7-D17D-FE01-7A7A6DF4118F}"/>
              </a:ext>
            </a:extLst>
          </p:cNvPr>
          <p:cNvSpPr/>
          <p:nvPr/>
        </p:nvSpPr>
        <p:spPr>
          <a:xfrm>
            <a:off x="6051461" y="3472767"/>
            <a:ext cx="1638000" cy="2338888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</a:p>
          <a:p>
            <a:pPr algn="ctr">
              <a:lnSpc>
                <a:spcPct val="107000"/>
              </a:lnSpc>
              <a:spcAft>
                <a:spcPts val="200"/>
              </a:spcAft>
            </a:pP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Check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endParaRPr lang="sv-SE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</a:pPr>
            <a:endParaRPr lang="sv-SE" sz="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spcAft>
                <a:spcPts val="800"/>
              </a:spcAft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Remove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unprofitable</a:t>
            </a: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F14A139F-CA18-4A39-9CC8-F6AD9C1DC52C}"/>
              </a:ext>
            </a:extLst>
          </p:cNvPr>
          <p:cNvSpPr/>
          <p:nvPr/>
        </p:nvSpPr>
        <p:spPr>
          <a:xfrm>
            <a:off x="8073061" y="3471095"/>
            <a:ext cx="1638000" cy="234056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COSTS LOGISTICS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Distribution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Freight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Warehousing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Stock handling</a:t>
            </a:r>
          </a:p>
          <a:p>
            <a:pPr marL="88900" lvl="0">
              <a:lnSpc>
                <a:spcPct val="107000"/>
              </a:lnSpc>
            </a:pPr>
            <a:endParaRPr lang="sv-SE" sz="3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Inventory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Stock </a:t>
            </a: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Destruction</a:t>
            </a:r>
            <a:endParaRPr lang="sv-SE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sv-SE" sz="12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Returns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ktangel: rundade hörn 14">
            <a:extLst>
              <a:ext uri="{FF2B5EF4-FFF2-40B4-BE49-F238E27FC236}">
                <a16:creationId xmlns:a16="http://schemas.microsoft.com/office/drawing/2014/main" id="{EC83EE12-23CA-AB05-2492-40551F80E43A}"/>
              </a:ext>
            </a:extLst>
          </p:cNvPr>
          <p:cNvSpPr/>
          <p:nvPr/>
        </p:nvSpPr>
        <p:spPr>
          <a:xfrm>
            <a:off x="10018805" y="3463701"/>
            <a:ext cx="1638000" cy="234795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OTHER 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Marketing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Sales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Promotion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G&amp;A</a:t>
            </a: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PV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4013" lvl="0" indent="-265113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sv-SE" sz="1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QA</a:t>
            </a:r>
            <a:endParaRPr lang="sv-SE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D4AB23CD-CE9C-C3A5-6150-9F8022EBAA6A}"/>
              </a:ext>
            </a:extLst>
          </p:cNvPr>
          <p:cNvSpPr/>
          <p:nvPr/>
        </p:nvSpPr>
        <p:spPr>
          <a:xfrm>
            <a:off x="305578" y="3760246"/>
            <a:ext cx="2945058" cy="1835253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sz="1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BUSINESS DEVELOPMENT</a:t>
            </a:r>
          </a:p>
          <a:p>
            <a:pPr marL="176213" indent="-176213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Launch 2 new </a:t>
            </a:r>
            <a:r>
              <a:rPr lang="sv-SE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sv-SE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endParaRPr lang="sv-SE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indent="-176213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sv-SE" sz="1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Pipe</a:t>
            </a:r>
            <a:r>
              <a:rPr lang="sv-SE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sv-SE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new </a:t>
            </a:r>
            <a:r>
              <a:rPr lang="sv-SE" sz="14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endParaRPr lang="sv-SE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 indent="-176213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Product </a:t>
            </a:r>
            <a:r>
              <a:rPr lang="sv-SE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extentions</a:t>
            </a:r>
            <a:r>
              <a:rPr lang="sv-SE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sv-SE" sz="1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Pil: höger 16">
            <a:extLst>
              <a:ext uri="{FF2B5EF4-FFF2-40B4-BE49-F238E27FC236}">
                <a16:creationId xmlns:a16="http://schemas.microsoft.com/office/drawing/2014/main" id="{77BBF9B8-E96E-E0CF-1364-650497870FB8}"/>
              </a:ext>
            </a:extLst>
          </p:cNvPr>
          <p:cNvSpPr/>
          <p:nvPr/>
        </p:nvSpPr>
        <p:spPr>
          <a:xfrm>
            <a:off x="3387341" y="4376849"/>
            <a:ext cx="544045" cy="602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Pil: höger 17">
            <a:extLst>
              <a:ext uri="{FF2B5EF4-FFF2-40B4-BE49-F238E27FC236}">
                <a16:creationId xmlns:a16="http://schemas.microsoft.com/office/drawing/2014/main" id="{6976EA5A-0D02-F1E1-0C40-5E99113A9701}"/>
              </a:ext>
            </a:extLst>
          </p:cNvPr>
          <p:cNvSpPr/>
          <p:nvPr/>
        </p:nvSpPr>
        <p:spPr>
          <a:xfrm rot="16200000">
            <a:off x="4726496" y="3097899"/>
            <a:ext cx="320886" cy="2707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Pil: höger 18">
            <a:extLst>
              <a:ext uri="{FF2B5EF4-FFF2-40B4-BE49-F238E27FC236}">
                <a16:creationId xmlns:a16="http://schemas.microsoft.com/office/drawing/2014/main" id="{B47DC6BF-C93C-6FEA-83F3-49868CD0786B}"/>
              </a:ext>
            </a:extLst>
          </p:cNvPr>
          <p:cNvSpPr/>
          <p:nvPr/>
        </p:nvSpPr>
        <p:spPr>
          <a:xfrm rot="16200000">
            <a:off x="6710018" y="3107315"/>
            <a:ext cx="320886" cy="2707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Pil: höger 19">
            <a:extLst>
              <a:ext uri="{FF2B5EF4-FFF2-40B4-BE49-F238E27FC236}">
                <a16:creationId xmlns:a16="http://schemas.microsoft.com/office/drawing/2014/main" id="{511A8916-6F37-4020-654E-873F64D5127E}"/>
              </a:ext>
            </a:extLst>
          </p:cNvPr>
          <p:cNvSpPr/>
          <p:nvPr/>
        </p:nvSpPr>
        <p:spPr>
          <a:xfrm rot="16200000">
            <a:off x="8731618" y="3107315"/>
            <a:ext cx="320886" cy="2707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Pil: höger 20">
            <a:extLst>
              <a:ext uri="{FF2B5EF4-FFF2-40B4-BE49-F238E27FC236}">
                <a16:creationId xmlns:a16="http://schemas.microsoft.com/office/drawing/2014/main" id="{477D2C5E-8ABF-A619-4D32-554136CB6EEE}"/>
              </a:ext>
            </a:extLst>
          </p:cNvPr>
          <p:cNvSpPr/>
          <p:nvPr/>
        </p:nvSpPr>
        <p:spPr>
          <a:xfrm rot="16200000">
            <a:off x="10677362" y="3097899"/>
            <a:ext cx="320886" cy="2707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AD020652-CD31-0867-B038-CEF767FBB90C}"/>
              </a:ext>
            </a:extLst>
          </p:cNvPr>
          <p:cNvSpPr/>
          <p:nvPr/>
        </p:nvSpPr>
        <p:spPr>
          <a:xfrm>
            <a:off x="4068091" y="2344620"/>
            <a:ext cx="7588523" cy="65291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b="1" dirty="0"/>
              <a:t>MARKETING    SALES    LOGISTICS    FINANCE    G&amp;A    RA    QA    PV</a:t>
            </a:r>
          </a:p>
        </p:txBody>
      </p:sp>
      <p:sp>
        <p:nvSpPr>
          <p:cNvPr id="2" name="Pil: höger 1">
            <a:extLst>
              <a:ext uri="{FF2B5EF4-FFF2-40B4-BE49-F238E27FC236}">
                <a16:creationId xmlns:a16="http://schemas.microsoft.com/office/drawing/2014/main" id="{3C7FD460-0A9B-1E41-FABF-9C46EBCBA26A}"/>
              </a:ext>
            </a:extLst>
          </p:cNvPr>
          <p:cNvSpPr/>
          <p:nvPr/>
        </p:nvSpPr>
        <p:spPr>
          <a:xfrm rot="16200000">
            <a:off x="7584883" y="1708849"/>
            <a:ext cx="443861" cy="602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5333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/>
          <p:nvPr/>
        </p:nvSpPr>
        <p:spPr>
          <a:xfrm>
            <a:off x="5073446" y="117486"/>
            <a:ext cx="7131702" cy="539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535561" y="-93272"/>
            <a:ext cx="6656441" cy="994174"/>
          </a:xfrm>
        </p:spPr>
        <p:txBody>
          <a:bodyPr anchor="ctr" anchorCtr="0">
            <a:normAutofit fontScale="90000"/>
          </a:bodyPr>
          <a:lstStyle/>
          <a:p>
            <a:r>
              <a:rPr lang="it-IT" sz="3600" dirty="0">
                <a:solidFill>
                  <a:schemeClr val="bg1"/>
                </a:solidFill>
                <a:latin typeface="+mn-lt"/>
              </a:rPr>
              <a:t>Company target 2024  -&gt; Team targets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2" y="139711"/>
            <a:ext cx="1451805" cy="884756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C2AE06BE-BB2C-537B-EF55-FC4CBAF3D2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546" y="736034"/>
            <a:ext cx="5019370" cy="1753010"/>
          </a:xfrm>
          <a:prstGeom prst="rect">
            <a:avLst/>
          </a:prstGeom>
        </p:spPr>
      </p:pic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2C9EE61A-39A0-8E82-9C38-056BE6F525D1}"/>
              </a:ext>
            </a:extLst>
          </p:cNvPr>
          <p:cNvSpPr/>
          <p:nvPr/>
        </p:nvSpPr>
        <p:spPr>
          <a:xfrm>
            <a:off x="259034" y="3542214"/>
            <a:ext cx="2945058" cy="995854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MARKETING &amp; SALES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9E1DEEE3-B31B-2826-1D0C-AAF6A1F5B19A}"/>
              </a:ext>
            </a:extLst>
          </p:cNvPr>
          <p:cNvSpPr/>
          <p:nvPr/>
        </p:nvSpPr>
        <p:spPr>
          <a:xfrm>
            <a:off x="4169237" y="3008701"/>
            <a:ext cx="7845782" cy="198371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200"/>
              </a:spcAft>
              <a:tabLst>
                <a:tab pos="536575" algn="l"/>
                <a:tab pos="2959100" algn="l"/>
                <a:tab pos="5113338" algn="l"/>
              </a:tabLs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20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SALES	PRODUCTS	COSTS</a:t>
            </a:r>
          </a:p>
          <a:p>
            <a:pPr algn="ctr">
              <a:lnSpc>
                <a:spcPct val="107000"/>
              </a:lnSpc>
              <a:spcAft>
                <a:spcPts val="200"/>
              </a:spcAft>
              <a:tabLst>
                <a:tab pos="536575" algn="l"/>
                <a:tab pos="2959100" algn="l"/>
                <a:tab pos="5113338" algn="l"/>
              </a:tabLst>
            </a:pPr>
            <a:endParaRPr lang="sv-SE" sz="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  <a:tabLst>
                <a:tab pos="536575" algn="l"/>
                <a:tab pos="2959100" algn="l"/>
                <a:tab pos="5113338" algn="l"/>
              </a:tabLst>
            </a:pP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Reach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Bgt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-&gt;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Exceed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Bgt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	1) Product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	1) Staff, General exp., 	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2) Focus on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high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margin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			Promotion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sv-SE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lvl="0" indent="-176213">
              <a:lnSpc>
                <a:spcPct val="107000"/>
              </a:lnSpc>
              <a:buFont typeface="+mj-lt"/>
              <a:buAutoNum type="arabicParenR"/>
              <a:tabLst>
                <a:tab pos="536575" algn="l"/>
                <a:tab pos="2959100" algn="l"/>
                <a:tab pos="5113338" algn="l"/>
              </a:tabLst>
            </a:pPr>
            <a:endParaRPr lang="sv-SE" sz="3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900" lvl="0">
              <a:lnSpc>
                <a:spcPct val="107000"/>
              </a:lnSpc>
              <a:spcAft>
                <a:spcPts val="800"/>
              </a:spcAft>
              <a:tabLst>
                <a:tab pos="536575" algn="l"/>
                <a:tab pos="2959100" algn="l"/>
                <a:tab pos="5113338" algn="l"/>
              </a:tabLst>
            </a:pP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2) 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”Right”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allocation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				3) Review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present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sv-SE" sz="16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4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Cost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control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optimation</a:t>
            </a:r>
            <a:endParaRPr lang="sv-SE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il: höger 10">
            <a:extLst>
              <a:ext uri="{FF2B5EF4-FFF2-40B4-BE49-F238E27FC236}">
                <a16:creationId xmlns:a16="http://schemas.microsoft.com/office/drawing/2014/main" id="{E81830DF-17DC-208B-4A1D-689A24698F71}"/>
              </a:ext>
            </a:extLst>
          </p:cNvPr>
          <p:cNvSpPr/>
          <p:nvPr/>
        </p:nvSpPr>
        <p:spPr>
          <a:xfrm>
            <a:off x="3433196" y="3739118"/>
            <a:ext cx="544045" cy="602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CA83A584-C94B-BF0E-C181-B94D8DD6316C}"/>
              </a:ext>
            </a:extLst>
          </p:cNvPr>
          <p:cNvSpPr/>
          <p:nvPr/>
        </p:nvSpPr>
        <p:spPr>
          <a:xfrm>
            <a:off x="4169237" y="5157894"/>
            <a:ext cx="7845782" cy="162927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200"/>
              </a:spcAft>
              <a:tabLst>
                <a:tab pos="536575" algn="l"/>
                <a:tab pos="3321050" algn="l"/>
                <a:tab pos="5654675" algn="l"/>
              </a:tabLst>
            </a:pPr>
            <a:r>
              <a:rPr lang="sv-SE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20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COSTS	</a:t>
            </a:r>
          </a:p>
          <a:p>
            <a:pPr algn="ctr">
              <a:lnSpc>
                <a:spcPct val="107000"/>
              </a:lnSpc>
              <a:spcAft>
                <a:spcPts val="200"/>
              </a:spcAft>
              <a:tabLst>
                <a:tab pos="536575" algn="l"/>
                <a:tab pos="3048000" algn="l"/>
                <a:tab pos="5202238" algn="l"/>
              </a:tabLst>
            </a:pPr>
            <a:endParaRPr lang="sv-SE" sz="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1800" lvl="0" indent="-342900">
              <a:lnSpc>
                <a:spcPct val="107000"/>
              </a:lnSpc>
              <a:buAutoNum type="arabicParenR"/>
              <a:tabLst>
                <a:tab pos="536575" algn="l"/>
                <a:tab pos="3048000" algn="l"/>
                <a:tab pos="5202238" algn="l"/>
              </a:tabLst>
            </a:pP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Review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present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costs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 -&gt; 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freight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warehousing</a:t>
            </a:r>
            <a:r>
              <a:rPr lang="sv-SE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stockhandling, distribution </a:t>
            </a:r>
            <a:r>
              <a:rPr lang="sv-SE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sv-SE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1800" lvl="0" indent="-342900">
              <a:lnSpc>
                <a:spcPct val="107000"/>
              </a:lnSpc>
              <a:buAutoNum type="arabicParenR"/>
              <a:tabLst>
                <a:tab pos="536575" algn="l"/>
                <a:tab pos="3048000" algn="l"/>
                <a:tab pos="5202238" algn="l"/>
              </a:tabLst>
            </a:pP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Cost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control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optimation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sv-SE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1800" lvl="0" indent="-342900">
              <a:lnSpc>
                <a:spcPct val="107000"/>
              </a:lnSpc>
              <a:buAutoNum type="arabicParenR"/>
              <a:tabLst>
                <a:tab pos="536575" algn="l"/>
                <a:tab pos="3048000" algn="l"/>
                <a:tab pos="5202238" algn="l"/>
              </a:tabLst>
            </a:pP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Inventory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 -&gt;  optimal stock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over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minimal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returns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destruction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sv-SE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sv-SE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088078F8-0CBE-7160-24F0-22E593F82F02}"/>
              </a:ext>
            </a:extLst>
          </p:cNvPr>
          <p:cNvSpPr/>
          <p:nvPr/>
        </p:nvSpPr>
        <p:spPr>
          <a:xfrm>
            <a:off x="285943" y="5474604"/>
            <a:ext cx="2945058" cy="995854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SUPPLY &amp; LOGISTICS</a:t>
            </a:r>
          </a:p>
        </p:txBody>
      </p:sp>
      <p:sp>
        <p:nvSpPr>
          <p:cNvPr id="24" name="Pil: höger 23">
            <a:extLst>
              <a:ext uri="{FF2B5EF4-FFF2-40B4-BE49-F238E27FC236}">
                <a16:creationId xmlns:a16="http://schemas.microsoft.com/office/drawing/2014/main" id="{A24C8741-A6D0-19E7-A53D-AC5A1FE369F2}"/>
              </a:ext>
            </a:extLst>
          </p:cNvPr>
          <p:cNvSpPr/>
          <p:nvPr/>
        </p:nvSpPr>
        <p:spPr>
          <a:xfrm>
            <a:off x="3428096" y="5671508"/>
            <a:ext cx="544045" cy="602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Pil: höger 24">
            <a:extLst>
              <a:ext uri="{FF2B5EF4-FFF2-40B4-BE49-F238E27FC236}">
                <a16:creationId xmlns:a16="http://schemas.microsoft.com/office/drawing/2014/main" id="{75A4E6DB-135F-25F6-0512-08EEBA7C7F9C}"/>
              </a:ext>
            </a:extLst>
          </p:cNvPr>
          <p:cNvSpPr/>
          <p:nvPr/>
        </p:nvSpPr>
        <p:spPr>
          <a:xfrm rot="5400000">
            <a:off x="7412605" y="2504689"/>
            <a:ext cx="305076" cy="439267"/>
          </a:xfrm>
          <a:prstGeom prst="rightArrow">
            <a:avLst>
              <a:gd name="adj1" fmla="val 4650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C61B498-369F-E5A4-4DE4-A19C6CE16E82}"/>
              </a:ext>
            </a:extLst>
          </p:cNvPr>
          <p:cNvSpPr txBox="1"/>
          <p:nvPr/>
        </p:nvSpPr>
        <p:spPr>
          <a:xfrm rot="20352086">
            <a:off x="978774" y="1802392"/>
            <a:ext cx="19504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4000" dirty="0">
                <a:solidFill>
                  <a:srgbClr val="FF0000"/>
                </a:solidFill>
              </a:rPr>
              <a:t>OBS! </a:t>
            </a:r>
          </a:p>
          <a:p>
            <a:pPr algn="ctr"/>
            <a:r>
              <a:rPr lang="sv-SE" sz="4000" dirty="0">
                <a:solidFill>
                  <a:srgbClr val="FF0000"/>
                </a:solidFill>
              </a:rPr>
              <a:t>Exempel</a:t>
            </a:r>
          </a:p>
        </p:txBody>
      </p:sp>
    </p:spTree>
    <p:extLst>
      <p:ext uri="{BB962C8B-B14F-4D97-AF65-F5344CB8AC3E}">
        <p14:creationId xmlns:p14="http://schemas.microsoft.com/office/powerpoint/2010/main" val="244272191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Application xmlns="http://www.sap.com/cof/ao/powerpoint/application">
  <com.sap.ip.bi.pioneer>
    <Version>4</Version>
    <AAO_Revision>2.3.0.57241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AE028970E6E384AA0A9FB662924EA3C" ma:contentTypeVersion="13" ma:contentTypeDescription="Skapa ett nytt dokument." ma:contentTypeScope="" ma:versionID="4955533463a603ad626fb24105c48f2c">
  <xsd:schema xmlns:xsd="http://www.w3.org/2001/XMLSchema" xmlns:xs="http://www.w3.org/2001/XMLSchema" xmlns:p="http://schemas.microsoft.com/office/2006/metadata/properties" xmlns:ns2="5b330d50-41d3-4533-9acf-ad53b4ae62f7" xmlns:ns3="96840ac0-5af2-4aa7-9c57-feb962f17db9" targetNamespace="http://schemas.microsoft.com/office/2006/metadata/properties" ma:root="true" ma:fieldsID="b1de22ceff0a48a752cde187fb0818f1" ns2:_="" ns3:_="">
    <xsd:import namespace="5b330d50-41d3-4533-9acf-ad53b4ae62f7"/>
    <xsd:import namespace="96840ac0-5af2-4aa7-9c57-feb962f17d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330d50-41d3-4533-9acf-ad53b4ae62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40ac0-5af2-4aa7-9c57-feb962f17db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6840ac0-5af2-4aa7-9c57-feb962f17db9">
      <UserInfo>
        <DisplayName>Janne Sandin</DisplayName>
        <AccountId>24</AccountId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Application xmlns="http://www.sap.com/cof/powerpoint/application">
  <Version>2</Version>
  <Revision>2.3.0.57241</Revision>
</Application>
</file>

<file path=customXml/itemProps1.xml><?xml version="1.0" encoding="utf-8"?>
<ds:datastoreItem xmlns:ds="http://schemas.openxmlformats.org/officeDocument/2006/customXml" ds:itemID="{C9DD64BE-4CA2-49ED-81AA-BBEE56771EB8}">
  <ds:schemaRefs>
    <ds:schemaRef ds:uri="http://www.sap.com/cof/ao/powerpoint/application"/>
  </ds:schemaRefs>
</ds:datastoreItem>
</file>

<file path=customXml/itemProps2.xml><?xml version="1.0" encoding="utf-8"?>
<ds:datastoreItem xmlns:ds="http://schemas.openxmlformats.org/officeDocument/2006/customXml" ds:itemID="{C36F062E-296C-4F59-99F8-0DDFA35710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330d50-41d3-4533-9acf-ad53b4ae62f7"/>
    <ds:schemaRef ds:uri="96840ac0-5af2-4aa7-9c57-feb962f17d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074598-220B-4BC2-94CE-4812C1ED5B96}">
  <ds:schemaRefs>
    <ds:schemaRef ds:uri="http://purl.org/dc/elements/1.1/"/>
    <ds:schemaRef ds:uri="http://schemas.microsoft.com/office/2006/metadata/properties"/>
    <ds:schemaRef ds:uri="5b330d50-41d3-4533-9acf-ad53b4ae62f7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6840ac0-5af2-4aa7-9c57-feb962f17db9"/>
  </ds:schemaRefs>
</ds:datastoreItem>
</file>

<file path=customXml/itemProps4.xml><?xml version="1.0" encoding="utf-8"?>
<ds:datastoreItem xmlns:ds="http://schemas.openxmlformats.org/officeDocument/2006/customXml" ds:itemID="{7C54D25D-CF8F-4295-9236-92FF4075FCA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204CEE7A-2F3F-4705-AF53-23B96836E91F}">
  <ds:schemaRefs>
    <ds:schemaRef ds:uri="http://www.sap.com/cof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782</Words>
  <Application>Microsoft Office PowerPoint</Application>
  <PresentationFormat>Bredbild</PresentationFormat>
  <Paragraphs>148</Paragraphs>
  <Slides>7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Univers for KPMG Light</vt:lpstr>
      <vt:lpstr>Wingdings</vt:lpstr>
      <vt:lpstr>Office Theme</vt:lpstr>
      <vt:lpstr>PowerPoint-presentation</vt:lpstr>
      <vt:lpstr>Campus – company governance over time</vt:lpstr>
      <vt:lpstr>Strategc direction and targets</vt:lpstr>
      <vt:lpstr>Company targets - Team targets - Personal objectives</vt:lpstr>
      <vt:lpstr>Company targets 2024 - figures</vt:lpstr>
      <vt:lpstr>Company target 2024</vt:lpstr>
      <vt:lpstr>Company target 2024  -&gt; Team targets</vt:lpstr>
    </vt:vector>
  </TitlesOfParts>
  <Company>KPMG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Salute, Andrea</dc:creator>
  <cp:lastModifiedBy>Anders Stenström</cp:lastModifiedBy>
  <cp:revision>36</cp:revision>
  <cp:lastPrinted>2018-04-16T07:51:33Z</cp:lastPrinted>
  <dcterms:created xsi:type="dcterms:W3CDTF">2017-02-07T15:41:47Z</dcterms:created>
  <dcterms:modified xsi:type="dcterms:W3CDTF">2024-06-12T09:49:45Z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0x010100BAE028970E6E384AA0A9FB662924EA3C</vt:lpwstr>
  </property>
</Properties>
</file>