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EEF2F9"/>
    <a:srgbClr val="DEE6F3"/>
    <a:srgbClr val="CDD9EE"/>
    <a:srgbClr val="BDCDE8"/>
    <a:srgbClr val="CCDFED"/>
    <a:srgbClr val="99C0DC"/>
    <a:srgbClr val="66A0CA"/>
    <a:srgbClr val="3381B9"/>
    <a:srgbClr val="D8E6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064" autoAdjust="0"/>
  </p:normalViewPr>
  <p:slideViewPr>
    <p:cSldViewPr snapToGrid="0">
      <p:cViewPr varScale="1">
        <p:scale>
          <a:sx n="106" d="100"/>
          <a:sy n="106" d="100"/>
        </p:scale>
        <p:origin x="792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B961-2FB9-4389-A0A2-9A8EA16A08BB}" type="datetimeFigureOut">
              <a:rPr lang="sv-SE" smtClean="0"/>
              <a:t>2024-10-25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C6F73-BF43-41AC-8461-9CBB639FAB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397253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B961-2FB9-4389-A0A2-9A8EA16A08BB}" type="datetimeFigureOut">
              <a:rPr lang="sv-SE" smtClean="0"/>
              <a:t>2024-10-25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C6F73-BF43-41AC-8461-9CBB639FAB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7437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B961-2FB9-4389-A0A2-9A8EA16A08BB}" type="datetimeFigureOut">
              <a:rPr lang="sv-SE" smtClean="0"/>
              <a:t>2024-10-25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C6F73-BF43-41AC-8461-9CBB639FAB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31381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B961-2FB9-4389-A0A2-9A8EA16A08BB}" type="datetimeFigureOut">
              <a:rPr lang="sv-SE" smtClean="0"/>
              <a:t>2024-10-25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C6F73-BF43-41AC-8461-9CBB639FAB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11590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2" y="170974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B961-2FB9-4389-A0A2-9A8EA16A08BB}" type="datetimeFigureOut">
              <a:rPr lang="sv-SE" smtClean="0"/>
              <a:t>2024-10-25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C6F73-BF43-41AC-8461-9CBB639FAB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7362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B961-2FB9-4389-A0A2-9A8EA16A08BB}" type="datetimeFigureOut">
              <a:rPr lang="sv-SE" smtClean="0"/>
              <a:t>2024-10-25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C6F73-BF43-41AC-8461-9CBB639FAB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5254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365128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0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0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B961-2FB9-4389-A0A2-9A8EA16A08BB}" type="datetimeFigureOut">
              <a:rPr lang="sv-SE" smtClean="0"/>
              <a:t>2024-10-25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C6F73-BF43-41AC-8461-9CBB639FAB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4054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B961-2FB9-4389-A0A2-9A8EA16A08BB}" type="datetimeFigureOut">
              <a:rPr lang="sv-SE" smtClean="0"/>
              <a:t>2024-10-25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C6F73-BF43-41AC-8461-9CBB639FAB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0520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B961-2FB9-4389-A0A2-9A8EA16A08BB}" type="datetimeFigureOut">
              <a:rPr lang="sv-SE" smtClean="0"/>
              <a:t>2024-10-25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C6F73-BF43-41AC-8461-9CBB639FAB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4013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B961-2FB9-4389-A0A2-9A8EA16A08BB}" type="datetimeFigureOut">
              <a:rPr lang="sv-SE" smtClean="0"/>
              <a:t>2024-10-25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C6F73-BF43-41AC-8461-9CBB639FAB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5053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8"/>
            <a:ext cx="617220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DB961-2FB9-4389-A0A2-9A8EA16A08BB}" type="datetimeFigureOut">
              <a:rPr lang="sv-SE" smtClean="0"/>
              <a:t>2024-10-25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EC6F73-BF43-41AC-8461-9CBB639FAB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1824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DB961-2FB9-4389-A0A2-9A8EA16A08BB}" type="datetimeFigureOut">
              <a:rPr lang="sv-SE" smtClean="0"/>
              <a:t>2024-10-25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1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EC6F73-BF43-41AC-8461-9CBB639FAB2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08528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709F23F-B679-4346-A8D9-64C1013CA1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latin typeface="Century Gothic" panose="020B0502020202020204" pitchFamily="34" charset="0"/>
              </a:rPr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EC80E5E-3E31-4F8B-A421-97506AA583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sz="1800" dirty="0">
                <a:latin typeface="Arial" panose="020B0604020202020204" pitchFamily="34" charset="0"/>
                <a:cs typeface="Arial" panose="020B0604020202020204" pitchFamily="34" charset="0"/>
              </a:rPr>
              <a:t>Underrubrik</a:t>
            </a:r>
          </a:p>
        </p:txBody>
      </p:sp>
    </p:spTree>
    <p:extLst>
      <p:ext uri="{BB962C8B-B14F-4D97-AF65-F5344CB8AC3E}">
        <p14:creationId xmlns:p14="http://schemas.microsoft.com/office/powerpoint/2010/main" val="786220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4E21E1-346B-73FF-12B3-C6A92815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84BBFCE-5519-0B9C-AC6F-FA5F55991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9666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pus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mpusPharma Powerpoint-mall 2024.potx" id="{E91E317C-28EB-4C27-B8FC-4591FC5920C7}" vid="{84A9FC12-7372-4504-9D2E-81907E3B77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2</Words>
  <Application>Microsoft Office PowerPoint</Application>
  <PresentationFormat>Bredbild</PresentationFormat>
  <Paragraphs>2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5" baseType="lpstr">
      <vt:lpstr>Arial</vt:lpstr>
      <vt:lpstr>Century Gothic</vt:lpstr>
      <vt:lpstr>Office-tema</vt:lpstr>
      <vt:lpstr>Rubrik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Janne Sandin</dc:creator>
  <cp:lastModifiedBy>Janne Sandin</cp:lastModifiedBy>
  <cp:revision>3</cp:revision>
  <dcterms:created xsi:type="dcterms:W3CDTF">2024-07-16T09:54:15Z</dcterms:created>
  <dcterms:modified xsi:type="dcterms:W3CDTF">2024-10-25T07:26:40Z</dcterms:modified>
</cp:coreProperties>
</file>