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 id="2147483700" r:id="rId5"/>
  </p:sldMasterIdLst>
  <p:notesMasterIdLst>
    <p:notesMasterId r:id="rId22"/>
  </p:notesMasterIdLst>
  <p:handoutMasterIdLst>
    <p:handoutMasterId r:id="rId23"/>
  </p:handoutMasterIdLst>
  <p:sldIdLst>
    <p:sldId id="405" r:id="rId6"/>
    <p:sldId id="406" r:id="rId7"/>
    <p:sldId id="420" r:id="rId8"/>
    <p:sldId id="422" r:id="rId9"/>
    <p:sldId id="407" r:id="rId10"/>
    <p:sldId id="421" r:id="rId11"/>
    <p:sldId id="419" r:id="rId12"/>
    <p:sldId id="417" r:id="rId13"/>
    <p:sldId id="413" r:id="rId14"/>
    <p:sldId id="409" r:id="rId15"/>
    <p:sldId id="414" r:id="rId16"/>
    <p:sldId id="415" r:id="rId17"/>
    <p:sldId id="423" r:id="rId18"/>
    <p:sldId id="424" r:id="rId19"/>
    <p:sldId id="425" r:id="rId20"/>
    <p:sldId id="426" r:id="rId21"/>
  </p:sldIdLst>
  <p:sldSz cx="9144000" cy="6858000" type="screen4x3"/>
  <p:notesSz cx="6797675" cy="9926638"/>
  <p:defaultTextStyle>
    <a:defPPr>
      <a:defRPr lang="nb-NO"/>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3333FF"/>
    <a:srgbClr val="FF5050"/>
    <a:srgbClr val="66CCFF"/>
    <a:srgbClr val="000099"/>
    <a:srgbClr val="336699"/>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9CF49D-7957-44C3-AEC1-8CB2387CC3DF}" v="30" dt="2026-02-12T14:53:49.051"/>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7" autoAdjust="0"/>
    <p:restoredTop sz="86472" autoAdjust="0"/>
  </p:normalViewPr>
  <p:slideViewPr>
    <p:cSldViewPr>
      <p:cViewPr varScale="1">
        <p:scale>
          <a:sx n="88" d="100"/>
          <a:sy n="88" d="100"/>
        </p:scale>
        <p:origin x="1188" y="30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ka Johansson" userId="9bab43a6-d68f-4a59-b8d8-aabd93824c52" providerId="ADAL" clId="{BF338DB9-6D62-4D26-88E9-9A2EFC10C984}"/>
    <pc:docChg chg="custSel modSld">
      <pc:chgData name="Monika Johansson" userId="9bab43a6-d68f-4a59-b8d8-aabd93824c52" providerId="ADAL" clId="{BF338DB9-6D62-4D26-88E9-9A2EFC10C984}" dt="2026-02-12T14:53:49.051" v="178" actId="255"/>
      <pc:docMkLst>
        <pc:docMk/>
      </pc:docMkLst>
      <pc:sldChg chg="addSp delSp modSp mod">
        <pc:chgData name="Monika Johansson" userId="9bab43a6-d68f-4a59-b8d8-aabd93824c52" providerId="ADAL" clId="{BF338DB9-6D62-4D26-88E9-9A2EFC10C984}" dt="2026-02-12T14:53:49.051" v="178" actId="255"/>
        <pc:sldMkLst>
          <pc:docMk/>
          <pc:sldMk cId="0" sldId="405"/>
        </pc:sldMkLst>
        <pc:spChg chg="add del mod">
          <ac:chgData name="Monika Johansson" userId="9bab43a6-d68f-4a59-b8d8-aabd93824c52" providerId="ADAL" clId="{BF338DB9-6D62-4D26-88E9-9A2EFC10C984}" dt="2026-02-12T14:53:42.806" v="176"/>
          <ac:spMkLst>
            <pc:docMk/>
            <pc:sldMk cId="0" sldId="405"/>
            <ac:spMk id="3" creationId="{17573CBA-14F5-8E73-613B-CBB189699093}"/>
          </ac:spMkLst>
        </pc:spChg>
        <pc:spChg chg="mod">
          <ac:chgData name="Monika Johansson" userId="9bab43a6-d68f-4a59-b8d8-aabd93824c52" providerId="ADAL" clId="{BF338DB9-6D62-4D26-88E9-9A2EFC10C984}" dt="2026-02-12T14:53:49.051" v="178" actId="255"/>
          <ac:spMkLst>
            <pc:docMk/>
            <pc:sldMk cId="0" sldId="405"/>
            <ac:spMk id="6146" creationId="{906B47B3-406C-4497-868E-2529767FB8CE}"/>
          </ac:spMkLst>
        </pc:spChg>
      </pc:sldChg>
      <pc:sldChg chg="addSp delSp modSp mod">
        <pc:chgData name="Monika Johansson" userId="9bab43a6-d68f-4a59-b8d8-aabd93824c52" providerId="ADAL" clId="{BF338DB9-6D62-4D26-88E9-9A2EFC10C984}" dt="2026-02-12T14:49:13.675" v="93" actId="1076"/>
        <pc:sldMkLst>
          <pc:docMk/>
          <pc:sldMk cId="1364984873" sldId="406"/>
        </pc:sldMkLst>
        <pc:spChg chg="mod">
          <ac:chgData name="Monika Johansson" userId="9bab43a6-d68f-4a59-b8d8-aabd93824c52" providerId="ADAL" clId="{BF338DB9-6D62-4D26-88E9-9A2EFC10C984}" dt="2026-02-12T14:48:15.001" v="87" actId="20577"/>
          <ac:spMkLst>
            <pc:docMk/>
            <pc:sldMk cId="1364984873" sldId="406"/>
            <ac:spMk id="5" creationId="{75862139-9831-4D15-BD88-9FFB5DA2C24F}"/>
          </ac:spMkLst>
        </pc:spChg>
        <pc:picChg chg="del">
          <ac:chgData name="Monika Johansson" userId="9bab43a6-d68f-4a59-b8d8-aabd93824c52" providerId="ADAL" clId="{BF338DB9-6D62-4D26-88E9-9A2EFC10C984}" dt="2026-02-12T14:48:21.883" v="88" actId="478"/>
          <ac:picMkLst>
            <pc:docMk/>
            <pc:sldMk cId="1364984873" sldId="406"/>
            <ac:picMk id="2" creationId="{023E2A8B-8B38-437F-9E6A-7B7C468592EC}"/>
          </ac:picMkLst>
        </pc:picChg>
        <pc:picChg chg="add mod">
          <ac:chgData name="Monika Johansson" userId="9bab43a6-d68f-4a59-b8d8-aabd93824c52" providerId="ADAL" clId="{BF338DB9-6D62-4D26-88E9-9A2EFC10C984}" dt="2026-02-12T14:49:13.675" v="93" actId="1076"/>
          <ac:picMkLst>
            <pc:docMk/>
            <pc:sldMk cId="1364984873" sldId="406"/>
            <ac:picMk id="6" creationId="{F5ADE83D-8CA7-037E-685F-608C5A506D34}"/>
          </ac:picMkLst>
        </pc:picChg>
      </pc:sldChg>
      <pc:sldChg chg="modSp mod">
        <pc:chgData name="Monika Johansson" userId="9bab43a6-d68f-4a59-b8d8-aabd93824c52" providerId="ADAL" clId="{BF338DB9-6D62-4D26-88E9-9A2EFC10C984}" dt="2026-02-12T14:45:38.393" v="43" actId="20577"/>
        <pc:sldMkLst>
          <pc:docMk/>
          <pc:sldMk cId="2885779565" sldId="414"/>
        </pc:sldMkLst>
        <pc:spChg chg="mod">
          <ac:chgData name="Monika Johansson" userId="9bab43a6-d68f-4a59-b8d8-aabd93824c52" providerId="ADAL" clId="{BF338DB9-6D62-4D26-88E9-9A2EFC10C984}" dt="2026-02-12T14:45:38.393" v="43" actId="20577"/>
          <ac:spMkLst>
            <pc:docMk/>
            <pc:sldMk cId="2885779565" sldId="414"/>
            <ac:spMk id="3" creationId="{9079731E-CBB0-438F-A5A3-8908AF6EC567}"/>
          </ac:spMkLst>
        </pc:spChg>
      </pc:sldChg>
      <pc:sldChg chg="modSp mod">
        <pc:chgData name="Monika Johansson" userId="9bab43a6-d68f-4a59-b8d8-aabd93824c52" providerId="ADAL" clId="{BF338DB9-6D62-4D26-88E9-9A2EFC10C984}" dt="2026-02-12T14:51:31.927" v="146" actId="20577"/>
        <pc:sldMkLst>
          <pc:docMk/>
          <pc:sldMk cId="1225842733" sldId="420"/>
        </pc:sldMkLst>
        <pc:spChg chg="mod">
          <ac:chgData name="Monika Johansson" userId="9bab43a6-d68f-4a59-b8d8-aabd93824c52" providerId="ADAL" clId="{BF338DB9-6D62-4D26-88E9-9A2EFC10C984}" dt="2026-02-12T14:51:31.927" v="146" actId="20577"/>
          <ac:spMkLst>
            <pc:docMk/>
            <pc:sldMk cId="1225842733" sldId="420"/>
            <ac:spMk id="5" creationId="{75862139-9831-4D15-BD88-9FFB5DA2C24F}"/>
          </ac:spMkLst>
        </pc:spChg>
      </pc:sldChg>
      <pc:sldChg chg="modSp mod">
        <pc:chgData name="Monika Johansson" userId="9bab43a6-d68f-4a59-b8d8-aabd93824c52" providerId="ADAL" clId="{BF338DB9-6D62-4D26-88E9-9A2EFC10C984}" dt="2026-02-12T14:47:14.816" v="63" actId="6549"/>
        <pc:sldMkLst>
          <pc:docMk/>
          <pc:sldMk cId="971486928" sldId="425"/>
        </pc:sldMkLst>
        <pc:spChg chg="mod">
          <ac:chgData name="Monika Johansson" userId="9bab43a6-d68f-4a59-b8d8-aabd93824c52" providerId="ADAL" clId="{BF338DB9-6D62-4D26-88E9-9A2EFC10C984}" dt="2026-02-12T14:47:14.816" v="63" actId="6549"/>
          <ac:spMkLst>
            <pc:docMk/>
            <pc:sldMk cId="971486928" sldId="425"/>
            <ac:spMk id="3" creationId="{775C768D-5AEC-4429-A999-3F2E6484FBF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453709F-D33B-4949-9515-9DA337369AF0}"/>
              </a:ext>
            </a:extLst>
          </p:cNvPr>
          <p:cNvSpPr>
            <a:spLocks noGrp="1"/>
          </p:cNvSpPr>
          <p:nvPr>
            <p:ph type="hdr" sz="quarter"/>
          </p:nvPr>
        </p:nvSpPr>
        <p:spPr>
          <a:xfrm>
            <a:off x="0" y="0"/>
            <a:ext cx="2946400" cy="496888"/>
          </a:xfrm>
          <a:prstGeom prst="rect">
            <a:avLst/>
          </a:prstGeom>
        </p:spPr>
        <p:txBody>
          <a:bodyPr vert="horz" lIns="91989" tIns="45994" rIns="91989" bIns="45994" rtlCol="0"/>
          <a:lstStyle>
            <a:lvl1pPr algn="l">
              <a:defRPr sz="1200"/>
            </a:lvl1pPr>
          </a:lstStyle>
          <a:p>
            <a:pPr>
              <a:defRPr/>
            </a:pPr>
            <a:endParaRPr lang="sv-SE"/>
          </a:p>
        </p:txBody>
      </p:sp>
      <p:sp>
        <p:nvSpPr>
          <p:cNvPr id="3" name="Platshållare för datum 2">
            <a:extLst>
              <a:ext uri="{FF2B5EF4-FFF2-40B4-BE49-F238E27FC236}">
                <a16:creationId xmlns:a16="http://schemas.microsoft.com/office/drawing/2014/main" id="{87DD3BA1-F409-45F0-A15B-ED9647F94D65}"/>
              </a:ext>
            </a:extLst>
          </p:cNvPr>
          <p:cNvSpPr>
            <a:spLocks noGrp="1"/>
          </p:cNvSpPr>
          <p:nvPr>
            <p:ph type="dt" sz="quarter" idx="1"/>
          </p:nvPr>
        </p:nvSpPr>
        <p:spPr>
          <a:xfrm>
            <a:off x="3849688" y="0"/>
            <a:ext cx="2946400" cy="496888"/>
          </a:xfrm>
          <a:prstGeom prst="rect">
            <a:avLst/>
          </a:prstGeom>
        </p:spPr>
        <p:txBody>
          <a:bodyPr vert="horz" lIns="91989" tIns="45994" rIns="91989" bIns="45994" rtlCol="0"/>
          <a:lstStyle>
            <a:lvl1pPr algn="r">
              <a:defRPr sz="1200"/>
            </a:lvl1pPr>
          </a:lstStyle>
          <a:p>
            <a:pPr>
              <a:defRPr/>
            </a:pPr>
            <a:fld id="{C12F91F0-02C2-4312-A5FA-4427A55F8FF8}" type="datetimeFigureOut">
              <a:rPr lang="sv-SE"/>
              <a:pPr>
                <a:defRPr/>
              </a:pPr>
              <a:t>2026-02-12</a:t>
            </a:fld>
            <a:endParaRPr lang="sv-SE"/>
          </a:p>
        </p:txBody>
      </p:sp>
      <p:sp>
        <p:nvSpPr>
          <p:cNvPr id="4" name="Platshållare för sidfot 3">
            <a:extLst>
              <a:ext uri="{FF2B5EF4-FFF2-40B4-BE49-F238E27FC236}">
                <a16:creationId xmlns:a16="http://schemas.microsoft.com/office/drawing/2014/main" id="{B35EB8A6-4DF5-4B9B-8593-B85982C8A359}"/>
              </a:ext>
            </a:extLst>
          </p:cNvPr>
          <p:cNvSpPr>
            <a:spLocks noGrp="1"/>
          </p:cNvSpPr>
          <p:nvPr>
            <p:ph type="ftr" sz="quarter" idx="2"/>
          </p:nvPr>
        </p:nvSpPr>
        <p:spPr>
          <a:xfrm>
            <a:off x="0" y="9429750"/>
            <a:ext cx="2946400" cy="496888"/>
          </a:xfrm>
          <a:prstGeom prst="rect">
            <a:avLst/>
          </a:prstGeom>
        </p:spPr>
        <p:txBody>
          <a:bodyPr vert="horz" lIns="91989" tIns="45994" rIns="91989" bIns="45994" rtlCol="0" anchor="b"/>
          <a:lstStyle>
            <a:lvl1pPr algn="l">
              <a:defRPr sz="1200"/>
            </a:lvl1pPr>
          </a:lstStyle>
          <a:p>
            <a:pPr>
              <a:defRPr/>
            </a:pPr>
            <a:endParaRPr lang="sv-SE"/>
          </a:p>
        </p:txBody>
      </p:sp>
      <p:sp>
        <p:nvSpPr>
          <p:cNvPr id="5" name="Platshållare för bildnummer 4">
            <a:extLst>
              <a:ext uri="{FF2B5EF4-FFF2-40B4-BE49-F238E27FC236}">
                <a16:creationId xmlns:a16="http://schemas.microsoft.com/office/drawing/2014/main" id="{F7BEFC6A-7B7D-4208-84EB-3DCEE9E10D83}"/>
              </a:ext>
            </a:extLst>
          </p:cNvPr>
          <p:cNvSpPr>
            <a:spLocks noGrp="1"/>
          </p:cNvSpPr>
          <p:nvPr>
            <p:ph type="sldNum" sz="quarter" idx="3"/>
          </p:nvPr>
        </p:nvSpPr>
        <p:spPr>
          <a:xfrm>
            <a:off x="3849688" y="9429750"/>
            <a:ext cx="2946400" cy="496888"/>
          </a:xfrm>
          <a:prstGeom prst="rect">
            <a:avLst/>
          </a:prstGeom>
        </p:spPr>
        <p:txBody>
          <a:bodyPr vert="horz" lIns="91989" tIns="45994" rIns="91989" bIns="45994" rtlCol="0" anchor="b"/>
          <a:lstStyle>
            <a:lvl1pPr algn="r">
              <a:defRPr sz="1200"/>
            </a:lvl1pPr>
          </a:lstStyle>
          <a:p>
            <a:pPr>
              <a:defRPr/>
            </a:pPr>
            <a:fld id="{4EBE77F5-913F-45FA-8C47-11E4020706D9}" type="slidenum">
              <a:rPr lang="sv-SE"/>
              <a:pPr>
                <a:defRPr/>
              </a:pPr>
              <a:t>‹#›</a:t>
            </a:fld>
            <a:endParaRPr lang="sv-S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6EBAB09A-750D-4B27-9C88-AD0009DC8EBC}"/>
              </a:ext>
            </a:extLst>
          </p:cNvPr>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1989" tIns="45994" rIns="91989" bIns="45994" numCol="1" anchor="t" anchorCtr="0" compatLnSpc="1">
            <a:prstTxWarp prst="textNoShape">
              <a:avLst/>
            </a:prstTxWarp>
          </a:bodyPr>
          <a:lstStyle>
            <a:lvl1pPr eaLnBrk="1" hangingPunct="1">
              <a:defRPr sz="1200">
                <a:latin typeface="Arial" charset="0"/>
              </a:defRPr>
            </a:lvl1pPr>
          </a:lstStyle>
          <a:p>
            <a:pPr>
              <a:defRPr/>
            </a:pPr>
            <a:endParaRPr lang="sv-SE"/>
          </a:p>
        </p:txBody>
      </p:sp>
      <p:sp>
        <p:nvSpPr>
          <p:cNvPr id="101379" name="Rectangle 3">
            <a:extLst>
              <a:ext uri="{FF2B5EF4-FFF2-40B4-BE49-F238E27FC236}">
                <a16:creationId xmlns:a16="http://schemas.microsoft.com/office/drawing/2014/main" id="{D3A7E86A-33A3-4F8D-AEFD-A821FA00A6CF}"/>
              </a:ext>
            </a:extLst>
          </p:cNvPr>
          <p:cNvSpPr>
            <a:spLocks noGrp="1" noChangeArrowheads="1"/>
          </p:cNvSpPr>
          <p:nvPr>
            <p:ph type="dt" idx="1"/>
          </p:nvPr>
        </p:nvSpPr>
        <p:spPr bwMode="auto">
          <a:xfrm>
            <a:off x="3849688" y="0"/>
            <a:ext cx="2946400" cy="495300"/>
          </a:xfrm>
          <a:prstGeom prst="rect">
            <a:avLst/>
          </a:prstGeom>
          <a:noFill/>
          <a:ln w="9525">
            <a:noFill/>
            <a:miter lim="800000"/>
            <a:headEnd/>
            <a:tailEnd/>
          </a:ln>
          <a:effectLst/>
        </p:spPr>
        <p:txBody>
          <a:bodyPr vert="horz" wrap="square" lIns="91989" tIns="45994" rIns="91989" bIns="45994" numCol="1" anchor="t" anchorCtr="0" compatLnSpc="1">
            <a:prstTxWarp prst="textNoShape">
              <a:avLst/>
            </a:prstTxWarp>
          </a:bodyPr>
          <a:lstStyle>
            <a:lvl1pPr algn="r" eaLnBrk="1" hangingPunct="1">
              <a:defRPr sz="1200">
                <a:latin typeface="Arial" charset="0"/>
              </a:defRPr>
            </a:lvl1pPr>
          </a:lstStyle>
          <a:p>
            <a:pPr>
              <a:defRPr/>
            </a:pPr>
            <a:endParaRPr lang="sv-SE"/>
          </a:p>
        </p:txBody>
      </p:sp>
      <p:sp>
        <p:nvSpPr>
          <p:cNvPr id="4100" name="Rectangle 4">
            <a:extLst>
              <a:ext uri="{FF2B5EF4-FFF2-40B4-BE49-F238E27FC236}">
                <a16:creationId xmlns:a16="http://schemas.microsoft.com/office/drawing/2014/main" id="{326E195F-9578-4887-9F65-E38657BD507F}"/>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81" name="Rectangle 5">
            <a:extLst>
              <a:ext uri="{FF2B5EF4-FFF2-40B4-BE49-F238E27FC236}">
                <a16:creationId xmlns:a16="http://schemas.microsoft.com/office/drawing/2014/main" id="{30557270-42AE-41E5-85C3-569F22C87A73}"/>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989" tIns="45994" rIns="91989" bIns="45994" numCol="1" anchor="t" anchorCtr="0" compatLnSpc="1">
            <a:prstTxWarp prst="textNoShape">
              <a:avLst/>
            </a:prstTxWarp>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101382" name="Rectangle 6">
            <a:extLst>
              <a:ext uri="{FF2B5EF4-FFF2-40B4-BE49-F238E27FC236}">
                <a16:creationId xmlns:a16="http://schemas.microsoft.com/office/drawing/2014/main" id="{23EB1567-3519-4776-AC54-9182516237B6}"/>
              </a:ext>
            </a:extLst>
          </p:cNvPr>
          <p:cNvSpPr>
            <a:spLocks noGrp="1" noChangeArrowheads="1"/>
          </p:cNvSpPr>
          <p:nvPr>
            <p:ph type="ftr" sz="quarter" idx="4"/>
          </p:nvPr>
        </p:nvSpPr>
        <p:spPr bwMode="auto">
          <a:xfrm>
            <a:off x="0" y="9429750"/>
            <a:ext cx="2946400" cy="495300"/>
          </a:xfrm>
          <a:prstGeom prst="rect">
            <a:avLst/>
          </a:prstGeom>
          <a:noFill/>
          <a:ln w="9525">
            <a:noFill/>
            <a:miter lim="800000"/>
            <a:headEnd/>
            <a:tailEnd/>
          </a:ln>
          <a:effectLst/>
        </p:spPr>
        <p:txBody>
          <a:bodyPr vert="horz" wrap="square" lIns="91989" tIns="45994" rIns="91989" bIns="45994" numCol="1" anchor="b" anchorCtr="0" compatLnSpc="1">
            <a:prstTxWarp prst="textNoShape">
              <a:avLst/>
            </a:prstTxWarp>
          </a:bodyPr>
          <a:lstStyle>
            <a:lvl1pPr eaLnBrk="1" hangingPunct="1">
              <a:defRPr sz="1200">
                <a:latin typeface="Arial" charset="0"/>
              </a:defRPr>
            </a:lvl1pPr>
          </a:lstStyle>
          <a:p>
            <a:pPr>
              <a:defRPr/>
            </a:pPr>
            <a:endParaRPr lang="sv-SE"/>
          </a:p>
        </p:txBody>
      </p:sp>
      <p:sp>
        <p:nvSpPr>
          <p:cNvPr id="101383" name="Rectangle 7">
            <a:extLst>
              <a:ext uri="{FF2B5EF4-FFF2-40B4-BE49-F238E27FC236}">
                <a16:creationId xmlns:a16="http://schemas.microsoft.com/office/drawing/2014/main" id="{ADE6B685-B55D-4995-A21B-524C2144AAA5}"/>
              </a:ext>
            </a:extLst>
          </p:cNvPr>
          <p:cNvSpPr>
            <a:spLocks noGrp="1" noChangeArrowheads="1"/>
          </p:cNvSpPr>
          <p:nvPr>
            <p:ph type="sldNum" sz="quarter" idx="5"/>
          </p:nvPr>
        </p:nvSpPr>
        <p:spPr bwMode="auto">
          <a:xfrm>
            <a:off x="3849688" y="9429750"/>
            <a:ext cx="2946400" cy="495300"/>
          </a:xfrm>
          <a:prstGeom prst="rect">
            <a:avLst/>
          </a:prstGeom>
          <a:noFill/>
          <a:ln w="9525">
            <a:noFill/>
            <a:miter lim="800000"/>
            <a:headEnd/>
            <a:tailEnd/>
          </a:ln>
          <a:effectLst/>
        </p:spPr>
        <p:txBody>
          <a:bodyPr vert="horz" wrap="square" lIns="91989" tIns="45994" rIns="91989" bIns="45994" numCol="1" anchor="b" anchorCtr="0" compatLnSpc="1">
            <a:prstTxWarp prst="textNoShape">
              <a:avLst/>
            </a:prstTxWarp>
          </a:bodyPr>
          <a:lstStyle>
            <a:lvl1pPr algn="r" eaLnBrk="1" hangingPunct="1">
              <a:defRPr sz="1200"/>
            </a:lvl1pPr>
          </a:lstStyle>
          <a:p>
            <a:pPr>
              <a:defRPr/>
            </a:pPr>
            <a:fld id="{C0DB4F28-FC62-4373-B0A7-B9B07849D77C}" type="slidenum">
              <a:rPr lang="sv-SE" altLang="sv-SE"/>
              <a:pPr>
                <a:defRPr/>
              </a:pPr>
              <a:t>‹#›</a:t>
            </a:fld>
            <a:endParaRPr lang="sv-SE" alt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https://vismaspcs.se/produkter</a:t>
            </a:r>
          </a:p>
        </p:txBody>
      </p:sp>
      <p:sp>
        <p:nvSpPr>
          <p:cNvPr id="4" name="Platshållare för bildnummer 3"/>
          <p:cNvSpPr>
            <a:spLocks noGrp="1"/>
          </p:cNvSpPr>
          <p:nvPr>
            <p:ph type="sldNum" sz="quarter" idx="5"/>
          </p:nvPr>
        </p:nvSpPr>
        <p:spPr/>
        <p:txBody>
          <a:bodyPr/>
          <a:lstStyle/>
          <a:p>
            <a:pPr>
              <a:defRPr/>
            </a:pPr>
            <a:fld id="{C0DB4F28-FC62-4373-B0A7-B9B07849D77C}" type="slidenum">
              <a:rPr lang="sv-SE" altLang="sv-SE" smtClean="0"/>
              <a:pPr>
                <a:defRPr/>
              </a:pPr>
              <a:t>2</a:t>
            </a:fld>
            <a:endParaRPr lang="sv-SE" altLang="sv-SE"/>
          </a:p>
        </p:txBody>
      </p:sp>
    </p:spTree>
    <p:extLst>
      <p:ext uri="{BB962C8B-B14F-4D97-AF65-F5344CB8AC3E}">
        <p14:creationId xmlns:p14="http://schemas.microsoft.com/office/powerpoint/2010/main" val="2346636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a:defRPr/>
            </a:pPr>
            <a:fld id="{C0DB4F28-FC62-4373-B0A7-B9B07849D77C}" type="slidenum">
              <a:rPr lang="sv-SE" altLang="sv-SE" smtClean="0"/>
              <a:pPr>
                <a:defRPr/>
              </a:pPr>
              <a:t>3</a:t>
            </a:fld>
            <a:endParaRPr lang="sv-SE" altLang="sv-SE"/>
          </a:p>
        </p:txBody>
      </p:sp>
    </p:spTree>
    <p:extLst>
      <p:ext uri="{BB962C8B-B14F-4D97-AF65-F5344CB8AC3E}">
        <p14:creationId xmlns:p14="http://schemas.microsoft.com/office/powerpoint/2010/main" val="4350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a:defRPr/>
            </a:pPr>
            <a:fld id="{C0DB4F28-FC62-4373-B0A7-B9B07849D77C}" type="slidenum">
              <a:rPr lang="sv-SE" altLang="sv-SE" smtClean="0"/>
              <a:pPr>
                <a:defRPr/>
              </a:pPr>
              <a:t>4</a:t>
            </a:fld>
            <a:endParaRPr lang="sv-SE" altLang="sv-SE"/>
          </a:p>
        </p:txBody>
      </p:sp>
    </p:spTree>
    <p:extLst>
      <p:ext uri="{BB962C8B-B14F-4D97-AF65-F5344CB8AC3E}">
        <p14:creationId xmlns:p14="http://schemas.microsoft.com/office/powerpoint/2010/main" val="4076813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a:defRPr/>
            </a:pPr>
            <a:fld id="{C0DB4F28-FC62-4373-B0A7-B9B07849D77C}" type="slidenum">
              <a:rPr lang="sv-SE" altLang="sv-SE" smtClean="0"/>
              <a:pPr>
                <a:defRPr/>
              </a:pPr>
              <a:t>6</a:t>
            </a:fld>
            <a:endParaRPr lang="sv-SE" altLang="sv-SE"/>
          </a:p>
        </p:txBody>
      </p:sp>
    </p:spTree>
    <p:extLst>
      <p:ext uri="{BB962C8B-B14F-4D97-AF65-F5344CB8AC3E}">
        <p14:creationId xmlns:p14="http://schemas.microsoft.com/office/powerpoint/2010/main" val="1268869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a:defRPr/>
            </a:pPr>
            <a:fld id="{C0DB4F28-FC62-4373-B0A7-B9B07849D77C}" type="slidenum">
              <a:rPr lang="sv-SE" altLang="sv-SE" smtClean="0"/>
              <a:pPr>
                <a:defRPr/>
              </a:pPr>
              <a:t>8</a:t>
            </a:fld>
            <a:endParaRPr lang="sv-SE" altLang="sv-SE"/>
          </a:p>
        </p:txBody>
      </p:sp>
    </p:spTree>
    <p:extLst>
      <p:ext uri="{BB962C8B-B14F-4D97-AF65-F5344CB8AC3E}">
        <p14:creationId xmlns:p14="http://schemas.microsoft.com/office/powerpoint/2010/main" val="634810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a:t>Klicka här för att ändra format på underrubrik i bakgrunden</a:t>
            </a:r>
          </a:p>
        </p:txBody>
      </p:sp>
      <p:sp>
        <p:nvSpPr>
          <p:cNvPr id="4" name="Rectangle 11">
            <a:extLst>
              <a:ext uri="{FF2B5EF4-FFF2-40B4-BE49-F238E27FC236}">
                <a16:creationId xmlns:a16="http://schemas.microsoft.com/office/drawing/2014/main" id="{93D243E9-9E0C-48D8-9910-8F8C474D6820}"/>
              </a:ext>
            </a:extLst>
          </p:cNvPr>
          <p:cNvSpPr>
            <a:spLocks noGrp="1" noChangeArrowheads="1"/>
          </p:cNvSpPr>
          <p:nvPr>
            <p:ph type="dt" sz="half" idx="10"/>
          </p:nvPr>
        </p:nvSpPr>
        <p:spPr>
          <a:ln/>
        </p:spPr>
        <p:txBody>
          <a:bodyPr/>
          <a:lstStyle>
            <a:lvl1pPr>
              <a:defRPr/>
            </a:lvl1pPr>
          </a:lstStyle>
          <a:p>
            <a:pPr>
              <a:defRPr/>
            </a:pPr>
            <a:endParaRPr lang="nb-NO"/>
          </a:p>
        </p:txBody>
      </p:sp>
      <p:sp>
        <p:nvSpPr>
          <p:cNvPr id="5" name="Rectangle 12">
            <a:extLst>
              <a:ext uri="{FF2B5EF4-FFF2-40B4-BE49-F238E27FC236}">
                <a16:creationId xmlns:a16="http://schemas.microsoft.com/office/drawing/2014/main" id="{A80E21A3-181A-4574-82D1-0CB540A43D1D}"/>
              </a:ext>
            </a:extLst>
          </p:cNvPr>
          <p:cNvSpPr>
            <a:spLocks noGrp="1" noChangeArrowheads="1"/>
          </p:cNvSpPr>
          <p:nvPr>
            <p:ph type="ftr" sz="quarter" idx="11"/>
          </p:nvPr>
        </p:nvSpPr>
        <p:spPr>
          <a:ln/>
        </p:spPr>
        <p:txBody>
          <a:bodyPr/>
          <a:lstStyle>
            <a:lvl1pPr>
              <a:defRPr/>
            </a:lvl1pPr>
          </a:lstStyle>
          <a:p>
            <a:pPr>
              <a:defRPr/>
            </a:pPr>
            <a:endParaRPr lang="nb-NO"/>
          </a:p>
        </p:txBody>
      </p:sp>
      <p:sp>
        <p:nvSpPr>
          <p:cNvPr id="6" name="Rectangle 13">
            <a:extLst>
              <a:ext uri="{FF2B5EF4-FFF2-40B4-BE49-F238E27FC236}">
                <a16:creationId xmlns:a16="http://schemas.microsoft.com/office/drawing/2014/main" id="{85DE3B7D-8FFC-4A51-90D2-644C5BD9CF78}"/>
              </a:ext>
            </a:extLst>
          </p:cNvPr>
          <p:cNvSpPr>
            <a:spLocks noGrp="1" noChangeArrowheads="1"/>
          </p:cNvSpPr>
          <p:nvPr>
            <p:ph type="sldNum" sz="quarter" idx="12"/>
          </p:nvPr>
        </p:nvSpPr>
        <p:spPr>
          <a:ln/>
        </p:spPr>
        <p:txBody>
          <a:bodyPr/>
          <a:lstStyle>
            <a:lvl1pPr>
              <a:defRPr/>
            </a:lvl1pPr>
          </a:lstStyle>
          <a:p>
            <a:pPr>
              <a:defRPr/>
            </a:pPr>
            <a:fld id="{FF0F063F-F139-48D3-835D-9FC4F48ABDC7}" type="slidenum">
              <a:rPr lang="nb-NO" altLang="sv-SE"/>
              <a:pPr>
                <a:defRPr/>
              </a:pPr>
              <a:t>‹#›</a:t>
            </a:fld>
            <a:endParaRPr lang="nb-NO" altLang="sv-SE"/>
          </a:p>
        </p:txBody>
      </p:sp>
    </p:spTree>
    <p:extLst>
      <p:ext uri="{BB962C8B-B14F-4D97-AF65-F5344CB8AC3E}">
        <p14:creationId xmlns:p14="http://schemas.microsoft.com/office/powerpoint/2010/main" val="2672087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11">
            <a:extLst>
              <a:ext uri="{FF2B5EF4-FFF2-40B4-BE49-F238E27FC236}">
                <a16:creationId xmlns:a16="http://schemas.microsoft.com/office/drawing/2014/main" id="{A61EB7AB-CB23-430F-87C3-BEB90282FB4B}"/>
              </a:ext>
            </a:extLst>
          </p:cNvPr>
          <p:cNvSpPr>
            <a:spLocks noGrp="1" noChangeArrowheads="1"/>
          </p:cNvSpPr>
          <p:nvPr>
            <p:ph type="dt" sz="half" idx="10"/>
          </p:nvPr>
        </p:nvSpPr>
        <p:spPr>
          <a:ln/>
        </p:spPr>
        <p:txBody>
          <a:bodyPr/>
          <a:lstStyle>
            <a:lvl1pPr>
              <a:defRPr/>
            </a:lvl1pPr>
          </a:lstStyle>
          <a:p>
            <a:pPr>
              <a:defRPr/>
            </a:pPr>
            <a:endParaRPr lang="nb-NO"/>
          </a:p>
        </p:txBody>
      </p:sp>
      <p:sp>
        <p:nvSpPr>
          <p:cNvPr id="5" name="Rectangle 12">
            <a:extLst>
              <a:ext uri="{FF2B5EF4-FFF2-40B4-BE49-F238E27FC236}">
                <a16:creationId xmlns:a16="http://schemas.microsoft.com/office/drawing/2014/main" id="{5A64926A-3C1F-4154-B802-137256DA22D0}"/>
              </a:ext>
            </a:extLst>
          </p:cNvPr>
          <p:cNvSpPr>
            <a:spLocks noGrp="1" noChangeArrowheads="1"/>
          </p:cNvSpPr>
          <p:nvPr>
            <p:ph type="ftr" sz="quarter" idx="11"/>
          </p:nvPr>
        </p:nvSpPr>
        <p:spPr>
          <a:ln/>
        </p:spPr>
        <p:txBody>
          <a:bodyPr/>
          <a:lstStyle>
            <a:lvl1pPr>
              <a:defRPr/>
            </a:lvl1pPr>
          </a:lstStyle>
          <a:p>
            <a:pPr>
              <a:defRPr/>
            </a:pPr>
            <a:endParaRPr lang="nb-NO"/>
          </a:p>
        </p:txBody>
      </p:sp>
      <p:sp>
        <p:nvSpPr>
          <p:cNvPr id="6" name="Rectangle 13">
            <a:extLst>
              <a:ext uri="{FF2B5EF4-FFF2-40B4-BE49-F238E27FC236}">
                <a16:creationId xmlns:a16="http://schemas.microsoft.com/office/drawing/2014/main" id="{6942E536-E568-4F9C-8035-8D5CDCF57441}"/>
              </a:ext>
            </a:extLst>
          </p:cNvPr>
          <p:cNvSpPr>
            <a:spLocks noGrp="1" noChangeArrowheads="1"/>
          </p:cNvSpPr>
          <p:nvPr>
            <p:ph type="sldNum" sz="quarter" idx="12"/>
          </p:nvPr>
        </p:nvSpPr>
        <p:spPr>
          <a:ln/>
        </p:spPr>
        <p:txBody>
          <a:bodyPr/>
          <a:lstStyle>
            <a:lvl1pPr>
              <a:defRPr/>
            </a:lvl1pPr>
          </a:lstStyle>
          <a:p>
            <a:pPr>
              <a:defRPr/>
            </a:pPr>
            <a:fld id="{892A72AE-FC27-4D3B-BB6D-849569FB707F}" type="slidenum">
              <a:rPr lang="nb-NO" altLang="sv-SE"/>
              <a:pPr>
                <a:defRPr/>
              </a:pPr>
              <a:t>‹#›</a:t>
            </a:fld>
            <a:endParaRPr lang="nb-NO" altLang="sv-SE"/>
          </a:p>
        </p:txBody>
      </p:sp>
    </p:spTree>
    <p:extLst>
      <p:ext uri="{BB962C8B-B14F-4D97-AF65-F5344CB8AC3E}">
        <p14:creationId xmlns:p14="http://schemas.microsoft.com/office/powerpoint/2010/main" val="3519045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705600" y="762000"/>
            <a:ext cx="1981200" cy="532447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62000" y="762000"/>
            <a:ext cx="5791200" cy="532447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11">
            <a:extLst>
              <a:ext uri="{FF2B5EF4-FFF2-40B4-BE49-F238E27FC236}">
                <a16:creationId xmlns:a16="http://schemas.microsoft.com/office/drawing/2014/main" id="{94ED50EB-1F0B-49A7-9033-F4272D1801F9}"/>
              </a:ext>
            </a:extLst>
          </p:cNvPr>
          <p:cNvSpPr>
            <a:spLocks noGrp="1" noChangeArrowheads="1"/>
          </p:cNvSpPr>
          <p:nvPr>
            <p:ph type="dt" sz="half" idx="10"/>
          </p:nvPr>
        </p:nvSpPr>
        <p:spPr>
          <a:ln/>
        </p:spPr>
        <p:txBody>
          <a:bodyPr/>
          <a:lstStyle>
            <a:lvl1pPr>
              <a:defRPr/>
            </a:lvl1pPr>
          </a:lstStyle>
          <a:p>
            <a:pPr>
              <a:defRPr/>
            </a:pPr>
            <a:endParaRPr lang="nb-NO"/>
          </a:p>
        </p:txBody>
      </p:sp>
      <p:sp>
        <p:nvSpPr>
          <p:cNvPr id="5" name="Rectangle 12">
            <a:extLst>
              <a:ext uri="{FF2B5EF4-FFF2-40B4-BE49-F238E27FC236}">
                <a16:creationId xmlns:a16="http://schemas.microsoft.com/office/drawing/2014/main" id="{9A7495A1-9770-420E-9725-45CE2206B73C}"/>
              </a:ext>
            </a:extLst>
          </p:cNvPr>
          <p:cNvSpPr>
            <a:spLocks noGrp="1" noChangeArrowheads="1"/>
          </p:cNvSpPr>
          <p:nvPr>
            <p:ph type="ftr" sz="quarter" idx="11"/>
          </p:nvPr>
        </p:nvSpPr>
        <p:spPr>
          <a:ln/>
        </p:spPr>
        <p:txBody>
          <a:bodyPr/>
          <a:lstStyle>
            <a:lvl1pPr>
              <a:defRPr/>
            </a:lvl1pPr>
          </a:lstStyle>
          <a:p>
            <a:pPr>
              <a:defRPr/>
            </a:pPr>
            <a:endParaRPr lang="nb-NO"/>
          </a:p>
        </p:txBody>
      </p:sp>
      <p:sp>
        <p:nvSpPr>
          <p:cNvPr id="6" name="Rectangle 13">
            <a:extLst>
              <a:ext uri="{FF2B5EF4-FFF2-40B4-BE49-F238E27FC236}">
                <a16:creationId xmlns:a16="http://schemas.microsoft.com/office/drawing/2014/main" id="{3E77E315-48E2-487F-9EA7-4A8CDE3B5652}"/>
              </a:ext>
            </a:extLst>
          </p:cNvPr>
          <p:cNvSpPr>
            <a:spLocks noGrp="1" noChangeArrowheads="1"/>
          </p:cNvSpPr>
          <p:nvPr>
            <p:ph type="sldNum" sz="quarter" idx="12"/>
          </p:nvPr>
        </p:nvSpPr>
        <p:spPr>
          <a:ln/>
        </p:spPr>
        <p:txBody>
          <a:bodyPr/>
          <a:lstStyle>
            <a:lvl1pPr>
              <a:defRPr/>
            </a:lvl1pPr>
          </a:lstStyle>
          <a:p>
            <a:pPr>
              <a:defRPr/>
            </a:pPr>
            <a:fld id="{A48B309D-16D9-4652-85C9-9FE6FC117BE6}" type="slidenum">
              <a:rPr lang="nb-NO" altLang="sv-SE"/>
              <a:pPr>
                <a:defRPr/>
              </a:pPr>
              <a:t>‹#›</a:t>
            </a:fld>
            <a:endParaRPr lang="nb-NO" altLang="sv-SE"/>
          </a:p>
        </p:txBody>
      </p:sp>
    </p:spTree>
    <p:extLst>
      <p:ext uri="{BB962C8B-B14F-4D97-AF65-F5344CB8AC3E}">
        <p14:creationId xmlns:p14="http://schemas.microsoft.com/office/powerpoint/2010/main" val="848099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pic>
        <p:nvPicPr>
          <p:cNvPr id="4" name="Picture 18" descr="Replens logga">
            <a:extLst>
              <a:ext uri="{FF2B5EF4-FFF2-40B4-BE49-F238E27FC236}">
                <a16:creationId xmlns:a16="http://schemas.microsoft.com/office/drawing/2014/main" id="{FEB11B87-5C68-4E05-8320-BAD28E66FD3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16238" y="1916113"/>
            <a:ext cx="36718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9">
            <a:extLst>
              <a:ext uri="{FF2B5EF4-FFF2-40B4-BE49-F238E27FC236}">
                <a16:creationId xmlns:a16="http://schemas.microsoft.com/office/drawing/2014/main" id="{70119CAF-9BBF-4711-ADE4-CD6EBC283BB1}"/>
              </a:ext>
            </a:extLst>
          </p:cNvPr>
          <p:cNvSpPr>
            <a:spLocks noChangeShapeType="1"/>
          </p:cNvSpPr>
          <p:nvPr userDrawn="1"/>
        </p:nvSpPr>
        <p:spPr bwMode="auto">
          <a:xfrm>
            <a:off x="2987675" y="2708275"/>
            <a:ext cx="3313113" cy="0"/>
          </a:xfrm>
          <a:prstGeom prst="line">
            <a:avLst/>
          </a:prstGeom>
          <a:noFill/>
          <a:ln w="28575">
            <a:solidFill>
              <a:srgbClr val="FF505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6" name="Platshållare för datum 3">
            <a:extLst>
              <a:ext uri="{FF2B5EF4-FFF2-40B4-BE49-F238E27FC236}">
                <a16:creationId xmlns:a16="http://schemas.microsoft.com/office/drawing/2014/main" id="{8565BCFD-EE2D-4354-8826-EF61D05C3556}"/>
              </a:ext>
            </a:extLst>
          </p:cNvPr>
          <p:cNvSpPr>
            <a:spLocks noGrp="1"/>
          </p:cNvSpPr>
          <p:nvPr>
            <p:ph type="dt" sz="half" idx="10"/>
          </p:nvPr>
        </p:nvSpPr>
        <p:spPr/>
        <p:txBody>
          <a:bodyPr/>
          <a:lstStyle>
            <a:lvl1pPr>
              <a:defRPr/>
            </a:lvl1pPr>
          </a:lstStyle>
          <a:p>
            <a:pPr>
              <a:defRPr/>
            </a:pPr>
            <a:endParaRPr lang="nb-NO"/>
          </a:p>
        </p:txBody>
      </p:sp>
      <p:sp>
        <p:nvSpPr>
          <p:cNvPr id="7" name="Platshållare för sidfot 4">
            <a:extLst>
              <a:ext uri="{FF2B5EF4-FFF2-40B4-BE49-F238E27FC236}">
                <a16:creationId xmlns:a16="http://schemas.microsoft.com/office/drawing/2014/main" id="{813153D4-47E7-4B9A-84B3-3E88EB9BA4DE}"/>
              </a:ext>
            </a:extLst>
          </p:cNvPr>
          <p:cNvSpPr>
            <a:spLocks noGrp="1"/>
          </p:cNvSpPr>
          <p:nvPr>
            <p:ph type="ftr" sz="quarter" idx="11"/>
          </p:nvPr>
        </p:nvSpPr>
        <p:spPr/>
        <p:txBody>
          <a:bodyPr/>
          <a:lstStyle>
            <a:lvl1pPr>
              <a:defRPr/>
            </a:lvl1pPr>
          </a:lstStyle>
          <a:p>
            <a:pPr>
              <a:defRPr/>
            </a:pPr>
            <a:endParaRPr lang="nb-NO"/>
          </a:p>
        </p:txBody>
      </p:sp>
      <p:sp>
        <p:nvSpPr>
          <p:cNvPr id="8" name="Platshållare för bildnummer 5">
            <a:extLst>
              <a:ext uri="{FF2B5EF4-FFF2-40B4-BE49-F238E27FC236}">
                <a16:creationId xmlns:a16="http://schemas.microsoft.com/office/drawing/2014/main" id="{BFBCDF27-21F8-4AA5-96A8-6AE4BA802729}"/>
              </a:ext>
            </a:extLst>
          </p:cNvPr>
          <p:cNvSpPr>
            <a:spLocks noGrp="1"/>
          </p:cNvSpPr>
          <p:nvPr>
            <p:ph type="sldNum" sz="quarter" idx="12"/>
          </p:nvPr>
        </p:nvSpPr>
        <p:spPr/>
        <p:txBody>
          <a:bodyPr/>
          <a:lstStyle>
            <a:lvl1pPr>
              <a:defRPr/>
            </a:lvl1pPr>
          </a:lstStyle>
          <a:p>
            <a:pPr>
              <a:defRPr/>
            </a:pPr>
            <a:fld id="{EF459963-A1A8-4C9F-B80D-B1927983D362}" type="slidenum">
              <a:rPr lang="nb-NO" altLang="sv-SE"/>
              <a:pPr>
                <a:defRPr/>
              </a:pPr>
              <a:t>‹#›</a:t>
            </a:fld>
            <a:endParaRPr lang="nb-NO" altLang="sv-SE"/>
          </a:p>
        </p:txBody>
      </p:sp>
    </p:spTree>
    <p:extLst>
      <p:ext uri="{BB962C8B-B14F-4D97-AF65-F5344CB8AC3E}">
        <p14:creationId xmlns:p14="http://schemas.microsoft.com/office/powerpoint/2010/main" val="276324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F5D0FFC-FB5C-4EBA-A62D-AA92B3C97F6C}"/>
              </a:ext>
            </a:extLst>
          </p:cNvPr>
          <p:cNvSpPr>
            <a:spLocks noGrp="1"/>
          </p:cNvSpPr>
          <p:nvPr>
            <p:ph type="dt" sz="half" idx="10"/>
          </p:nvPr>
        </p:nvSpPr>
        <p:spPr/>
        <p:txBody>
          <a:bodyPr/>
          <a:lstStyle>
            <a:lvl1pPr>
              <a:defRPr/>
            </a:lvl1pPr>
          </a:lstStyle>
          <a:p>
            <a:pPr>
              <a:defRPr/>
            </a:pPr>
            <a:endParaRPr lang="nb-NO"/>
          </a:p>
        </p:txBody>
      </p:sp>
      <p:sp>
        <p:nvSpPr>
          <p:cNvPr id="5" name="Platshållare för sidfot 4">
            <a:extLst>
              <a:ext uri="{FF2B5EF4-FFF2-40B4-BE49-F238E27FC236}">
                <a16:creationId xmlns:a16="http://schemas.microsoft.com/office/drawing/2014/main" id="{C1398621-5F0F-4267-8E76-8F2B59740861}"/>
              </a:ext>
            </a:extLst>
          </p:cNvPr>
          <p:cNvSpPr>
            <a:spLocks noGrp="1"/>
          </p:cNvSpPr>
          <p:nvPr>
            <p:ph type="ftr" sz="quarter" idx="11"/>
          </p:nvPr>
        </p:nvSpPr>
        <p:spPr/>
        <p:txBody>
          <a:bodyPr/>
          <a:lstStyle>
            <a:lvl1pPr>
              <a:defRPr/>
            </a:lvl1pPr>
          </a:lstStyle>
          <a:p>
            <a:pPr>
              <a:defRPr/>
            </a:pPr>
            <a:endParaRPr lang="nb-NO"/>
          </a:p>
        </p:txBody>
      </p:sp>
      <p:sp>
        <p:nvSpPr>
          <p:cNvPr id="6" name="Platshållare för bildnummer 5">
            <a:extLst>
              <a:ext uri="{FF2B5EF4-FFF2-40B4-BE49-F238E27FC236}">
                <a16:creationId xmlns:a16="http://schemas.microsoft.com/office/drawing/2014/main" id="{5F4227B6-85EE-4AC3-805A-FC888220D3A9}"/>
              </a:ext>
            </a:extLst>
          </p:cNvPr>
          <p:cNvSpPr>
            <a:spLocks noGrp="1"/>
          </p:cNvSpPr>
          <p:nvPr>
            <p:ph type="sldNum" sz="quarter" idx="12"/>
          </p:nvPr>
        </p:nvSpPr>
        <p:spPr/>
        <p:txBody>
          <a:bodyPr/>
          <a:lstStyle>
            <a:lvl1pPr>
              <a:defRPr/>
            </a:lvl1pPr>
          </a:lstStyle>
          <a:p>
            <a:pPr>
              <a:defRPr/>
            </a:pPr>
            <a:fld id="{11120919-60CF-46CF-AC65-CC0EC92916F1}" type="slidenum">
              <a:rPr lang="nb-NO" altLang="sv-SE"/>
              <a:pPr>
                <a:defRPr/>
              </a:pPr>
              <a:t>‹#›</a:t>
            </a:fld>
            <a:endParaRPr lang="nb-NO" altLang="sv-SE"/>
          </a:p>
        </p:txBody>
      </p:sp>
    </p:spTree>
    <p:extLst>
      <p:ext uri="{BB962C8B-B14F-4D97-AF65-F5344CB8AC3E}">
        <p14:creationId xmlns:p14="http://schemas.microsoft.com/office/powerpoint/2010/main" val="1919081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319813C-1199-4DDE-A8BF-A9683F6AD660}"/>
              </a:ext>
            </a:extLst>
          </p:cNvPr>
          <p:cNvSpPr>
            <a:spLocks noGrp="1"/>
          </p:cNvSpPr>
          <p:nvPr>
            <p:ph type="dt" sz="half" idx="10"/>
          </p:nvPr>
        </p:nvSpPr>
        <p:spPr/>
        <p:txBody>
          <a:bodyPr/>
          <a:lstStyle>
            <a:lvl1pPr>
              <a:defRPr/>
            </a:lvl1pPr>
          </a:lstStyle>
          <a:p>
            <a:pPr>
              <a:defRPr/>
            </a:pPr>
            <a:endParaRPr lang="nb-NO"/>
          </a:p>
        </p:txBody>
      </p:sp>
      <p:sp>
        <p:nvSpPr>
          <p:cNvPr id="5" name="Platshållare för sidfot 4">
            <a:extLst>
              <a:ext uri="{FF2B5EF4-FFF2-40B4-BE49-F238E27FC236}">
                <a16:creationId xmlns:a16="http://schemas.microsoft.com/office/drawing/2014/main" id="{CAEF14D6-25ED-4058-9779-83039FA8277D}"/>
              </a:ext>
            </a:extLst>
          </p:cNvPr>
          <p:cNvSpPr>
            <a:spLocks noGrp="1"/>
          </p:cNvSpPr>
          <p:nvPr>
            <p:ph type="ftr" sz="quarter" idx="11"/>
          </p:nvPr>
        </p:nvSpPr>
        <p:spPr/>
        <p:txBody>
          <a:bodyPr/>
          <a:lstStyle>
            <a:lvl1pPr>
              <a:defRPr/>
            </a:lvl1pPr>
          </a:lstStyle>
          <a:p>
            <a:pPr>
              <a:defRPr/>
            </a:pPr>
            <a:endParaRPr lang="nb-NO"/>
          </a:p>
        </p:txBody>
      </p:sp>
      <p:sp>
        <p:nvSpPr>
          <p:cNvPr id="6" name="Platshållare för bildnummer 5">
            <a:extLst>
              <a:ext uri="{FF2B5EF4-FFF2-40B4-BE49-F238E27FC236}">
                <a16:creationId xmlns:a16="http://schemas.microsoft.com/office/drawing/2014/main" id="{44793D8B-F7CD-489B-9CD4-5F32F43AC37C}"/>
              </a:ext>
            </a:extLst>
          </p:cNvPr>
          <p:cNvSpPr>
            <a:spLocks noGrp="1"/>
          </p:cNvSpPr>
          <p:nvPr>
            <p:ph type="sldNum" sz="quarter" idx="12"/>
          </p:nvPr>
        </p:nvSpPr>
        <p:spPr/>
        <p:txBody>
          <a:bodyPr/>
          <a:lstStyle>
            <a:lvl1pPr>
              <a:defRPr/>
            </a:lvl1pPr>
          </a:lstStyle>
          <a:p>
            <a:pPr>
              <a:defRPr/>
            </a:pPr>
            <a:fld id="{09FC3887-B7B8-432D-ABDC-373403E40980}" type="slidenum">
              <a:rPr lang="nb-NO" altLang="sv-SE"/>
              <a:pPr>
                <a:defRPr/>
              </a:pPr>
              <a:t>‹#›</a:t>
            </a:fld>
            <a:endParaRPr lang="nb-NO" altLang="sv-SE"/>
          </a:p>
        </p:txBody>
      </p:sp>
    </p:spTree>
    <p:extLst>
      <p:ext uri="{BB962C8B-B14F-4D97-AF65-F5344CB8AC3E}">
        <p14:creationId xmlns:p14="http://schemas.microsoft.com/office/powerpoint/2010/main" val="2813681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E41930FA-5487-400E-88A7-B1FF359CB80A}"/>
              </a:ext>
            </a:extLst>
          </p:cNvPr>
          <p:cNvSpPr>
            <a:spLocks noGrp="1"/>
          </p:cNvSpPr>
          <p:nvPr>
            <p:ph type="dt" sz="half" idx="10"/>
          </p:nvPr>
        </p:nvSpPr>
        <p:spPr/>
        <p:txBody>
          <a:bodyPr/>
          <a:lstStyle>
            <a:lvl1pPr>
              <a:defRPr/>
            </a:lvl1pPr>
          </a:lstStyle>
          <a:p>
            <a:pPr>
              <a:defRPr/>
            </a:pPr>
            <a:endParaRPr lang="nb-NO"/>
          </a:p>
        </p:txBody>
      </p:sp>
      <p:sp>
        <p:nvSpPr>
          <p:cNvPr id="6" name="Platshållare för sidfot 4">
            <a:extLst>
              <a:ext uri="{FF2B5EF4-FFF2-40B4-BE49-F238E27FC236}">
                <a16:creationId xmlns:a16="http://schemas.microsoft.com/office/drawing/2014/main" id="{FB812821-D159-448A-9ED8-4B7E208E89B1}"/>
              </a:ext>
            </a:extLst>
          </p:cNvPr>
          <p:cNvSpPr>
            <a:spLocks noGrp="1"/>
          </p:cNvSpPr>
          <p:nvPr>
            <p:ph type="ftr" sz="quarter" idx="11"/>
          </p:nvPr>
        </p:nvSpPr>
        <p:spPr/>
        <p:txBody>
          <a:bodyPr/>
          <a:lstStyle>
            <a:lvl1pPr>
              <a:defRPr/>
            </a:lvl1pPr>
          </a:lstStyle>
          <a:p>
            <a:pPr>
              <a:defRPr/>
            </a:pPr>
            <a:endParaRPr lang="nb-NO"/>
          </a:p>
        </p:txBody>
      </p:sp>
      <p:sp>
        <p:nvSpPr>
          <p:cNvPr id="7" name="Platshållare för bildnummer 5">
            <a:extLst>
              <a:ext uri="{FF2B5EF4-FFF2-40B4-BE49-F238E27FC236}">
                <a16:creationId xmlns:a16="http://schemas.microsoft.com/office/drawing/2014/main" id="{FF735F97-5633-447F-AB05-8FBD4EF53075}"/>
              </a:ext>
            </a:extLst>
          </p:cNvPr>
          <p:cNvSpPr>
            <a:spLocks noGrp="1"/>
          </p:cNvSpPr>
          <p:nvPr>
            <p:ph type="sldNum" sz="quarter" idx="12"/>
          </p:nvPr>
        </p:nvSpPr>
        <p:spPr/>
        <p:txBody>
          <a:bodyPr/>
          <a:lstStyle>
            <a:lvl1pPr>
              <a:defRPr/>
            </a:lvl1pPr>
          </a:lstStyle>
          <a:p>
            <a:pPr>
              <a:defRPr/>
            </a:pPr>
            <a:fld id="{DA8D1362-4C24-4DEE-81DC-C08DBF30322A}" type="slidenum">
              <a:rPr lang="nb-NO" altLang="sv-SE"/>
              <a:pPr>
                <a:defRPr/>
              </a:pPr>
              <a:t>‹#›</a:t>
            </a:fld>
            <a:endParaRPr lang="nb-NO" altLang="sv-SE"/>
          </a:p>
        </p:txBody>
      </p:sp>
    </p:spTree>
    <p:extLst>
      <p:ext uri="{BB962C8B-B14F-4D97-AF65-F5344CB8AC3E}">
        <p14:creationId xmlns:p14="http://schemas.microsoft.com/office/powerpoint/2010/main" val="3747760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a:extLst>
              <a:ext uri="{FF2B5EF4-FFF2-40B4-BE49-F238E27FC236}">
                <a16:creationId xmlns:a16="http://schemas.microsoft.com/office/drawing/2014/main" id="{89E8E2C3-7C05-401B-B82A-E745671457C3}"/>
              </a:ext>
            </a:extLst>
          </p:cNvPr>
          <p:cNvSpPr>
            <a:spLocks noGrp="1"/>
          </p:cNvSpPr>
          <p:nvPr>
            <p:ph type="dt" sz="half" idx="10"/>
          </p:nvPr>
        </p:nvSpPr>
        <p:spPr/>
        <p:txBody>
          <a:bodyPr/>
          <a:lstStyle>
            <a:lvl1pPr>
              <a:defRPr/>
            </a:lvl1pPr>
          </a:lstStyle>
          <a:p>
            <a:pPr>
              <a:defRPr/>
            </a:pPr>
            <a:endParaRPr lang="nb-NO"/>
          </a:p>
        </p:txBody>
      </p:sp>
      <p:sp>
        <p:nvSpPr>
          <p:cNvPr id="8" name="Platshållare för sidfot 4">
            <a:extLst>
              <a:ext uri="{FF2B5EF4-FFF2-40B4-BE49-F238E27FC236}">
                <a16:creationId xmlns:a16="http://schemas.microsoft.com/office/drawing/2014/main" id="{F42A7FE9-9D93-4AD9-8A94-309BEF28BDF6}"/>
              </a:ext>
            </a:extLst>
          </p:cNvPr>
          <p:cNvSpPr>
            <a:spLocks noGrp="1"/>
          </p:cNvSpPr>
          <p:nvPr>
            <p:ph type="ftr" sz="quarter" idx="11"/>
          </p:nvPr>
        </p:nvSpPr>
        <p:spPr/>
        <p:txBody>
          <a:bodyPr/>
          <a:lstStyle>
            <a:lvl1pPr>
              <a:defRPr/>
            </a:lvl1pPr>
          </a:lstStyle>
          <a:p>
            <a:pPr>
              <a:defRPr/>
            </a:pPr>
            <a:endParaRPr lang="nb-NO"/>
          </a:p>
        </p:txBody>
      </p:sp>
      <p:sp>
        <p:nvSpPr>
          <p:cNvPr id="9" name="Platshållare för bildnummer 5">
            <a:extLst>
              <a:ext uri="{FF2B5EF4-FFF2-40B4-BE49-F238E27FC236}">
                <a16:creationId xmlns:a16="http://schemas.microsoft.com/office/drawing/2014/main" id="{6D2D2708-94A3-478E-8687-3B0121AA3D62}"/>
              </a:ext>
            </a:extLst>
          </p:cNvPr>
          <p:cNvSpPr>
            <a:spLocks noGrp="1"/>
          </p:cNvSpPr>
          <p:nvPr>
            <p:ph type="sldNum" sz="quarter" idx="12"/>
          </p:nvPr>
        </p:nvSpPr>
        <p:spPr/>
        <p:txBody>
          <a:bodyPr/>
          <a:lstStyle>
            <a:lvl1pPr>
              <a:defRPr/>
            </a:lvl1pPr>
          </a:lstStyle>
          <a:p>
            <a:pPr>
              <a:defRPr/>
            </a:pPr>
            <a:fld id="{64924063-856A-4F0A-AD19-AC426D66030F}" type="slidenum">
              <a:rPr lang="nb-NO" altLang="sv-SE"/>
              <a:pPr>
                <a:defRPr/>
              </a:pPr>
              <a:t>‹#›</a:t>
            </a:fld>
            <a:endParaRPr lang="nb-NO" altLang="sv-SE"/>
          </a:p>
        </p:txBody>
      </p:sp>
    </p:spTree>
    <p:extLst>
      <p:ext uri="{BB962C8B-B14F-4D97-AF65-F5344CB8AC3E}">
        <p14:creationId xmlns:p14="http://schemas.microsoft.com/office/powerpoint/2010/main" val="345666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3">
            <a:extLst>
              <a:ext uri="{FF2B5EF4-FFF2-40B4-BE49-F238E27FC236}">
                <a16:creationId xmlns:a16="http://schemas.microsoft.com/office/drawing/2014/main" id="{3F3BB158-8C67-4B5C-AA5C-B277049FA999}"/>
              </a:ext>
            </a:extLst>
          </p:cNvPr>
          <p:cNvSpPr>
            <a:spLocks noGrp="1"/>
          </p:cNvSpPr>
          <p:nvPr>
            <p:ph type="dt" sz="half" idx="10"/>
          </p:nvPr>
        </p:nvSpPr>
        <p:spPr/>
        <p:txBody>
          <a:bodyPr/>
          <a:lstStyle>
            <a:lvl1pPr>
              <a:defRPr/>
            </a:lvl1pPr>
          </a:lstStyle>
          <a:p>
            <a:pPr>
              <a:defRPr/>
            </a:pPr>
            <a:endParaRPr lang="nb-NO"/>
          </a:p>
        </p:txBody>
      </p:sp>
      <p:sp>
        <p:nvSpPr>
          <p:cNvPr id="4" name="Platshållare för sidfot 4">
            <a:extLst>
              <a:ext uri="{FF2B5EF4-FFF2-40B4-BE49-F238E27FC236}">
                <a16:creationId xmlns:a16="http://schemas.microsoft.com/office/drawing/2014/main" id="{91045947-0D33-4101-AD80-E43CB3C897FC}"/>
              </a:ext>
            </a:extLst>
          </p:cNvPr>
          <p:cNvSpPr>
            <a:spLocks noGrp="1"/>
          </p:cNvSpPr>
          <p:nvPr>
            <p:ph type="ftr" sz="quarter" idx="11"/>
          </p:nvPr>
        </p:nvSpPr>
        <p:spPr/>
        <p:txBody>
          <a:bodyPr/>
          <a:lstStyle>
            <a:lvl1pPr>
              <a:defRPr/>
            </a:lvl1pPr>
          </a:lstStyle>
          <a:p>
            <a:pPr>
              <a:defRPr/>
            </a:pPr>
            <a:endParaRPr lang="nb-NO"/>
          </a:p>
        </p:txBody>
      </p:sp>
      <p:sp>
        <p:nvSpPr>
          <p:cNvPr id="5" name="Platshållare för bildnummer 5">
            <a:extLst>
              <a:ext uri="{FF2B5EF4-FFF2-40B4-BE49-F238E27FC236}">
                <a16:creationId xmlns:a16="http://schemas.microsoft.com/office/drawing/2014/main" id="{67E7896F-618C-4371-AE3E-F9762C24FA54}"/>
              </a:ext>
            </a:extLst>
          </p:cNvPr>
          <p:cNvSpPr>
            <a:spLocks noGrp="1"/>
          </p:cNvSpPr>
          <p:nvPr>
            <p:ph type="sldNum" sz="quarter" idx="12"/>
          </p:nvPr>
        </p:nvSpPr>
        <p:spPr/>
        <p:txBody>
          <a:bodyPr/>
          <a:lstStyle>
            <a:lvl1pPr>
              <a:defRPr/>
            </a:lvl1pPr>
          </a:lstStyle>
          <a:p>
            <a:pPr>
              <a:defRPr/>
            </a:pPr>
            <a:fld id="{E84DF91F-743E-4E00-BE3D-5EA423A3F61E}" type="slidenum">
              <a:rPr lang="nb-NO" altLang="sv-SE"/>
              <a:pPr>
                <a:defRPr/>
              </a:pPr>
              <a:t>‹#›</a:t>
            </a:fld>
            <a:endParaRPr lang="nb-NO" altLang="sv-SE"/>
          </a:p>
        </p:txBody>
      </p:sp>
    </p:spTree>
    <p:extLst>
      <p:ext uri="{BB962C8B-B14F-4D97-AF65-F5344CB8AC3E}">
        <p14:creationId xmlns:p14="http://schemas.microsoft.com/office/powerpoint/2010/main" val="3407111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4BDE8D29-92D0-45A9-9BAA-14007960D560}"/>
              </a:ext>
            </a:extLst>
          </p:cNvPr>
          <p:cNvSpPr>
            <a:spLocks noGrp="1"/>
          </p:cNvSpPr>
          <p:nvPr>
            <p:ph type="dt" sz="half" idx="10"/>
          </p:nvPr>
        </p:nvSpPr>
        <p:spPr/>
        <p:txBody>
          <a:bodyPr/>
          <a:lstStyle>
            <a:lvl1pPr>
              <a:defRPr/>
            </a:lvl1pPr>
          </a:lstStyle>
          <a:p>
            <a:pPr>
              <a:defRPr/>
            </a:pPr>
            <a:endParaRPr lang="nb-NO"/>
          </a:p>
        </p:txBody>
      </p:sp>
      <p:sp>
        <p:nvSpPr>
          <p:cNvPr id="3" name="Platshållare för sidfot 4">
            <a:extLst>
              <a:ext uri="{FF2B5EF4-FFF2-40B4-BE49-F238E27FC236}">
                <a16:creationId xmlns:a16="http://schemas.microsoft.com/office/drawing/2014/main" id="{41D355D9-0D2F-43E4-9EE9-A6018F1FDC81}"/>
              </a:ext>
            </a:extLst>
          </p:cNvPr>
          <p:cNvSpPr>
            <a:spLocks noGrp="1"/>
          </p:cNvSpPr>
          <p:nvPr>
            <p:ph type="ftr" sz="quarter" idx="11"/>
          </p:nvPr>
        </p:nvSpPr>
        <p:spPr/>
        <p:txBody>
          <a:bodyPr/>
          <a:lstStyle>
            <a:lvl1pPr>
              <a:defRPr/>
            </a:lvl1pPr>
          </a:lstStyle>
          <a:p>
            <a:pPr>
              <a:defRPr/>
            </a:pPr>
            <a:endParaRPr lang="nb-NO"/>
          </a:p>
        </p:txBody>
      </p:sp>
      <p:sp>
        <p:nvSpPr>
          <p:cNvPr id="4" name="Platshållare för bildnummer 5">
            <a:extLst>
              <a:ext uri="{FF2B5EF4-FFF2-40B4-BE49-F238E27FC236}">
                <a16:creationId xmlns:a16="http://schemas.microsoft.com/office/drawing/2014/main" id="{37ABF771-FFF6-4F0D-83F5-8A68F95A6D59}"/>
              </a:ext>
            </a:extLst>
          </p:cNvPr>
          <p:cNvSpPr>
            <a:spLocks noGrp="1"/>
          </p:cNvSpPr>
          <p:nvPr>
            <p:ph type="sldNum" sz="quarter" idx="12"/>
          </p:nvPr>
        </p:nvSpPr>
        <p:spPr/>
        <p:txBody>
          <a:bodyPr/>
          <a:lstStyle>
            <a:lvl1pPr>
              <a:defRPr/>
            </a:lvl1pPr>
          </a:lstStyle>
          <a:p>
            <a:pPr>
              <a:defRPr/>
            </a:pPr>
            <a:fld id="{E8E319FD-D14A-4895-B0FE-D3EDDBA0D4A2}" type="slidenum">
              <a:rPr lang="nb-NO" altLang="sv-SE"/>
              <a:pPr>
                <a:defRPr/>
              </a:pPr>
              <a:t>‹#›</a:t>
            </a:fld>
            <a:endParaRPr lang="nb-NO" altLang="sv-SE"/>
          </a:p>
        </p:txBody>
      </p:sp>
    </p:spTree>
    <p:extLst>
      <p:ext uri="{BB962C8B-B14F-4D97-AF65-F5344CB8AC3E}">
        <p14:creationId xmlns:p14="http://schemas.microsoft.com/office/powerpoint/2010/main" val="36605191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CB7444F4-15B4-43A9-9724-3859A2717AE4}"/>
              </a:ext>
            </a:extLst>
          </p:cNvPr>
          <p:cNvSpPr>
            <a:spLocks noGrp="1"/>
          </p:cNvSpPr>
          <p:nvPr>
            <p:ph type="dt" sz="half" idx="10"/>
          </p:nvPr>
        </p:nvSpPr>
        <p:spPr/>
        <p:txBody>
          <a:bodyPr/>
          <a:lstStyle>
            <a:lvl1pPr>
              <a:defRPr/>
            </a:lvl1pPr>
          </a:lstStyle>
          <a:p>
            <a:pPr>
              <a:defRPr/>
            </a:pPr>
            <a:endParaRPr lang="nb-NO"/>
          </a:p>
        </p:txBody>
      </p:sp>
      <p:sp>
        <p:nvSpPr>
          <p:cNvPr id="6" name="Platshållare för sidfot 4">
            <a:extLst>
              <a:ext uri="{FF2B5EF4-FFF2-40B4-BE49-F238E27FC236}">
                <a16:creationId xmlns:a16="http://schemas.microsoft.com/office/drawing/2014/main" id="{806629A0-275E-4B4A-9076-FFCC6FFB4790}"/>
              </a:ext>
            </a:extLst>
          </p:cNvPr>
          <p:cNvSpPr>
            <a:spLocks noGrp="1"/>
          </p:cNvSpPr>
          <p:nvPr>
            <p:ph type="ftr" sz="quarter" idx="11"/>
          </p:nvPr>
        </p:nvSpPr>
        <p:spPr/>
        <p:txBody>
          <a:bodyPr/>
          <a:lstStyle>
            <a:lvl1pPr>
              <a:defRPr/>
            </a:lvl1pPr>
          </a:lstStyle>
          <a:p>
            <a:pPr>
              <a:defRPr/>
            </a:pPr>
            <a:endParaRPr lang="nb-NO"/>
          </a:p>
        </p:txBody>
      </p:sp>
      <p:sp>
        <p:nvSpPr>
          <p:cNvPr id="7" name="Platshållare för bildnummer 5">
            <a:extLst>
              <a:ext uri="{FF2B5EF4-FFF2-40B4-BE49-F238E27FC236}">
                <a16:creationId xmlns:a16="http://schemas.microsoft.com/office/drawing/2014/main" id="{994B7CAE-7964-4878-9726-BE2FE27B5314}"/>
              </a:ext>
            </a:extLst>
          </p:cNvPr>
          <p:cNvSpPr>
            <a:spLocks noGrp="1"/>
          </p:cNvSpPr>
          <p:nvPr>
            <p:ph type="sldNum" sz="quarter" idx="12"/>
          </p:nvPr>
        </p:nvSpPr>
        <p:spPr/>
        <p:txBody>
          <a:bodyPr/>
          <a:lstStyle>
            <a:lvl1pPr>
              <a:defRPr/>
            </a:lvl1pPr>
          </a:lstStyle>
          <a:p>
            <a:pPr>
              <a:defRPr/>
            </a:pPr>
            <a:fld id="{87FD761E-A228-4006-9F66-A43A87604341}" type="slidenum">
              <a:rPr lang="nb-NO" altLang="sv-SE"/>
              <a:pPr>
                <a:defRPr/>
              </a:pPr>
              <a:t>‹#›</a:t>
            </a:fld>
            <a:endParaRPr lang="nb-NO" altLang="sv-SE"/>
          </a:p>
        </p:txBody>
      </p:sp>
    </p:spTree>
    <p:extLst>
      <p:ext uri="{BB962C8B-B14F-4D97-AF65-F5344CB8AC3E}">
        <p14:creationId xmlns:p14="http://schemas.microsoft.com/office/powerpoint/2010/main" val="319631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11">
            <a:extLst>
              <a:ext uri="{FF2B5EF4-FFF2-40B4-BE49-F238E27FC236}">
                <a16:creationId xmlns:a16="http://schemas.microsoft.com/office/drawing/2014/main" id="{18296430-0C25-4867-A9E6-C43E789270C4}"/>
              </a:ext>
            </a:extLst>
          </p:cNvPr>
          <p:cNvSpPr>
            <a:spLocks noGrp="1" noChangeArrowheads="1"/>
          </p:cNvSpPr>
          <p:nvPr>
            <p:ph type="dt" sz="half" idx="10"/>
          </p:nvPr>
        </p:nvSpPr>
        <p:spPr>
          <a:ln/>
        </p:spPr>
        <p:txBody>
          <a:bodyPr/>
          <a:lstStyle>
            <a:lvl1pPr>
              <a:defRPr/>
            </a:lvl1pPr>
          </a:lstStyle>
          <a:p>
            <a:pPr>
              <a:defRPr/>
            </a:pPr>
            <a:endParaRPr lang="nb-NO"/>
          </a:p>
        </p:txBody>
      </p:sp>
      <p:sp>
        <p:nvSpPr>
          <p:cNvPr id="5" name="Rectangle 12">
            <a:extLst>
              <a:ext uri="{FF2B5EF4-FFF2-40B4-BE49-F238E27FC236}">
                <a16:creationId xmlns:a16="http://schemas.microsoft.com/office/drawing/2014/main" id="{515C8A6F-EBF2-43D7-ADC3-3884530B797F}"/>
              </a:ext>
            </a:extLst>
          </p:cNvPr>
          <p:cNvSpPr>
            <a:spLocks noGrp="1" noChangeArrowheads="1"/>
          </p:cNvSpPr>
          <p:nvPr>
            <p:ph type="ftr" sz="quarter" idx="11"/>
          </p:nvPr>
        </p:nvSpPr>
        <p:spPr>
          <a:ln/>
        </p:spPr>
        <p:txBody>
          <a:bodyPr/>
          <a:lstStyle>
            <a:lvl1pPr>
              <a:defRPr/>
            </a:lvl1pPr>
          </a:lstStyle>
          <a:p>
            <a:pPr>
              <a:defRPr/>
            </a:pPr>
            <a:endParaRPr lang="nb-NO"/>
          </a:p>
        </p:txBody>
      </p:sp>
      <p:sp>
        <p:nvSpPr>
          <p:cNvPr id="6" name="Rectangle 13">
            <a:extLst>
              <a:ext uri="{FF2B5EF4-FFF2-40B4-BE49-F238E27FC236}">
                <a16:creationId xmlns:a16="http://schemas.microsoft.com/office/drawing/2014/main" id="{3639681D-F4B8-45B2-8A66-C1860EA48BF8}"/>
              </a:ext>
            </a:extLst>
          </p:cNvPr>
          <p:cNvSpPr>
            <a:spLocks noGrp="1" noChangeArrowheads="1"/>
          </p:cNvSpPr>
          <p:nvPr>
            <p:ph type="sldNum" sz="quarter" idx="12"/>
          </p:nvPr>
        </p:nvSpPr>
        <p:spPr>
          <a:ln/>
        </p:spPr>
        <p:txBody>
          <a:bodyPr/>
          <a:lstStyle>
            <a:lvl1pPr>
              <a:defRPr/>
            </a:lvl1pPr>
          </a:lstStyle>
          <a:p>
            <a:pPr>
              <a:defRPr/>
            </a:pPr>
            <a:fld id="{0B4F657D-0B1F-41E9-8392-59821E55429E}" type="slidenum">
              <a:rPr lang="nb-NO" altLang="sv-SE"/>
              <a:pPr>
                <a:defRPr/>
              </a:pPr>
              <a:t>‹#›</a:t>
            </a:fld>
            <a:endParaRPr lang="nb-NO" altLang="sv-SE"/>
          </a:p>
        </p:txBody>
      </p:sp>
    </p:spTree>
    <p:extLst>
      <p:ext uri="{BB962C8B-B14F-4D97-AF65-F5344CB8AC3E}">
        <p14:creationId xmlns:p14="http://schemas.microsoft.com/office/powerpoint/2010/main" val="2468889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3">
            <a:extLst>
              <a:ext uri="{FF2B5EF4-FFF2-40B4-BE49-F238E27FC236}">
                <a16:creationId xmlns:a16="http://schemas.microsoft.com/office/drawing/2014/main" id="{A30321F9-161A-4065-B001-006A58F17EE5}"/>
              </a:ext>
            </a:extLst>
          </p:cNvPr>
          <p:cNvSpPr>
            <a:spLocks noGrp="1"/>
          </p:cNvSpPr>
          <p:nvPr>
            <p:ph type="dt" sz="half" idx="10"/>
          </p:nvPr>
        </p:nvSpPr>
        <p:spPr/>
        <p:txBody>
          <a:bodyPr/>
          <a:lstStyle>
            <a:lvl1pPr>
              <a:defRPr/>
            </a:lvl1pPr>
          </a:lstStyle>
          <a:p>
            <a:pPr>
              <a:defRPr/>
            </a:pPr>
            <a:endParaRPr lang="nb-NO"/>
          </a:p>
        </p:txBody>
      </p:sp>
      <p:sp>
        <p:nvSpPr>
          <p:cNvPr id="6" name="Platshållare för sidfot 4">
            <a:extLst>
              <a:ext uri="{FF2B5EF4-FFF2-40B4-BE49-F238E27FC236}">
                <a16:creationId xmlns:a16="http://schemas.microsoft.com/office/drawing/2014/main" id="{C4ACC66E-4863-425B-A070-B9A80D24D1CA}"/>
              </a:ext>
            </a:extLst>
          </p:cNvPr>
          <p:cNvSpPr>
            <a:spLocks noGrp="1"/>
          </p:cNvSpPr>
          <p:nvPr>
            <p:ph type="ftr" sz="quarter" idx="11"/>
          </p:nvPr>
        </p:nvSpPr>
        <p:spPr/>
        <p:txBody>
          <a:bodyPr/>
          <a:lstStyle>
            <a:lvl1pPr>
              <a:defRPr/>
            </a:lvl1pPr>
          </a:lstStyle>
          <a:p>
            <a:pPr>
              <a:defRPr/>
            </a:pPr>
            <a:endParaRPr lang="nb-NO"/>
          </a:p>
        </p:txBody>
      </p:sp>
      <p:sp>
        <p:nvSpPr>
          <p:cNvPr id="7" name="Platshållare för bildnummer 5">
            <a:extLst>
              <a:ext uri="{FF2B5EF4-FFF2-40B4-BE49-F238E27FC236}">
                <a16:creationId xmlns:a16="http://schemas.microsoft.com/office/drawing/2014/main" id="{7764B9C0-88D1-45F5-847D-0155ADBCDB26}"/>
              </a:ext>
            </a:extLst>
          </p:cNvPr>
          <p:cNvSpPr>
            <a:spLocks noGrp="1"/>
          </p:cNvSpPr>
          <p:nvPr>
            <p:ph type="sldNum" sz="quarter" idx="12"/>
          </p:nvPr>
        </p:nvSpPr>
        <p:spPr/>
        <p:txBody>
          <a:bodyPr/>
          <a:lstStyle>
            <a:lvl1pPr>
              <a:defRPr/>
            </a:lvl1pPr>
          </a:lstStyle>
          <a:p>
            <a:pPr>
              <a:defRPr/>
            </a:pPr>
            <a:fld id="{4362C3E4-AF6A-48E5-921C-03BDF0396D30}" type="slidenum">
              <a:rPr lang="nb-NO" altLang="sv-SE"/>
              <a:pPr>
                <a:defRPr/>
              </a:pPr>
              <a:t>‹#›</a:t>
            </a:fld>
            <a:endParaRPr lang="nb-NO" altLang="sv-SE"/>
          </a:p>
        </p:txBody>
      </p:sp>
    </p:spTree>
    <p:extLst>
      <p:ext uri="{BB962C8B-B14F-4D97-AF65-F5344CB8AC3E}">
        <p14:creationId xmlns:p14="http://schemas.microsoft.com/office/powerpoint/2010/main" val="16146818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BF54268-A2E5-4F56-9432-B45413DCEEC2}"/>
              </a:ext>
            </a:extLst>
          </p:cNvPr>
          <p:cNvSpPr>
            <a:spLocks noGrp="1"/>
          </p:cNvSpPr>
          <p:nvPr>
            <p:ph type="dt" sz="half" idx="10"/>
          </p:nvPr>
        </p:nvSpPr>
        <p:spPr/>
        <p:txBody>
          <a:bodyPr/>
          <a:lstStyle>
            <a:lvl1pPr>
              <a:defRPr/>
            </a:lvl1pPr>
          </a:lstStyle>
          <a:p>
            <a:pPr>
              <a:defRPr/>
            </a:pPr>
            <a:endParaRPr lang="nb-NO"/>
          </a:p>
        </p:txBody>
      </p:sp>
      <p:sp>
        <p:nvSpPr>
          <p:cNvPr id="5" name="Platshållare för sidfot 4">
            <a:extLst>
              <a:ext uri="{FF2B5EF4-FFF2-40B4-BE49-F238E27FC236}">
                <a16:creationId xmlns:a16="http://schemas.microsoft.com/office/drawing/2014/main" id="{FDB41EAC-ACE8-4768-8D0F-07D746F2F34B}"/>
              </a:ext>
            </a:extLst>
          </p:cNvPr>
          <p:cNvSpPr>
            <a:spLocks noGrp="1"/>
          </p:cNvSpPr>
          <p:nvPr>
            <p:ph type="ftr" sz="quarter" idx="11"/>
          </p:nvPr>
        </p:nvSpPr>
        <p:spPr/>
        <p:txBody>
          <a:bodyPr/>
          <a:lstStyle>
            <a:lvl1pPr>
              <a:defRPr/>
            </a:lvl1pPr>
          </a:lstStyle>
          <a:p>
            <a:pPr>
              <a:defRPr/>
            </a:pPr>
            <a:endParaRPr lang="nb-NO"/>
          </a:p>
        </p:txBody>
      </p:sp>
      <p:sp>
        <p:nvSpPr>
          <p:cNvPr id="6" name="Platshållare för bildnummer 5">
            <a:extLst>
              <a:ext uri="{FF2B5EF4-FFF2-40B4-BE49-F238E27FC236}">
                <a16:creationId xmlns:a16="http://schemas.microsoft.com/office/drawing/2014/main" id="{87975CDF-8677-4A90-9571-EBCE2F41C566}"/>
              </a:ext>
            </a:extLst>
          </p:cNvPr>
          <p:cNvSpPr>
            <a:spLocks noGrp="1"/>
          </p:cNvSpPr>
          <p:nvPr>
            <p:ph type="sldNum" sz="quarter" idx="12"/>
          </p:nvPr>
        </p:nvSpPr>
        <p:spPr/>
        <p:txBody>
          <a:bodyPr/>
          <a:lstStyle>
            <a:lvl1pPr>
              <a:defRPr/>
            </a:lvl1pPr>
          </a:lstStyle>
          <a:p>
            <a:pPr>
              <a:defRPr/>
            </a:pPr>
            <a:fld id="{3ADE5217-664A-4894-8EE5-98D385CAB1FB}" type="slidenum">
              <a:rPr lang="nb-NO" altLang="sv-SE"/>
              <a:pPr>
                <a:defRPr/>
              </a:pPr>
              <a:t>‹#›</a:t>
            </a:fld>
            <a:endParaRPr lang="nb-NO" altLang="sv-SE"/>
          </a:p>
        </p:txBody>
      </p:sp>
    </p:spTree>
    <p:extLst>
      <p:ext uri="{BB962C8B-B14F-4D97-AF65-F5344CB8AC3E}">
        <p14:creationId xmlns:p14="http://schemas.microsoft.com/office/powerpoint/2010/main" val="31576367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B71B112-ED16-4660-965C-CD2EFEC1AD2B}"/>
              </a:ext>
            </a:extLst>
          </p:cNvPr>
          <p:cNvSpPr>
            <a:spLocks noGrp="1"/>
          </p:cNvSpPr>
          <p:nvPr>
            <p:ph type="dt" sz="half" idx="10"/>
          </p:nvPr>
        </p:nvSpPr>
        <p:spPr/>
        <p:txBody>
          <a:bodyPr/>
          <a:lstStyle>
            <a:lvl1pPr>
              <a:defRPr/>
            </a:lvl1pPr>
          </a:lstStyle>
          <a:p>
            <a:pPr>
              <a:defRPr/>
            </a:pPr>
            <a:endParaRPr lang="nb-NO"/>
          </a:p>
        </p:txBody>
      </p:sp>
      <p:sp>
        <p:nvSpPr>
          <p:cNvPr id="5" name="Platshållare för sidfot 4">
            <a:extLst>
              <a:ext uri="{FF2B5EF4-FFF2-40B4-BE49-F238E27FC236}">
                <a16:creationId xmlns:a16="http://schemas.microsoft.com/office/drawing/2014/main" id="{56E98D1A-0ED1-4CF8-8200-93EDCFA1FAC1}"/>
              </a:ext>
            </a:extLst>
          </p:cNvPr>
          <p:cNvSpPr>
            <a:spLocks noGrp="1"/>
          </p:cNvSpPr>
          <p:nvPr>
            <p:ph type="ftr" sz="quarter" idx="11"/>
          </p:nvPr>
        </p:nvSpPr>
        <p:spPr/>
        <p:txBody>
          <a:bodyPr/>
          <a:lstStyle>
            <a:lvl1pPr>
              <a:defRPr/>
            </a:lvl1pPr>
          </a:lstStyle>
          <a:p>
            <a:pPr>
              <a:defRPr/>
            </a:pPr>
            <a:endParaRPr lang="nb-NO"/>
          </a:p>
        </p:txBody>
      </p:sp>
      <p:sp>
        <p:nvSpPr>
          <p:cNvPr id="6" name="Platshållare för bildnummer 5">
            <a:extLst>
              <a:ext uri="{FF2B5EF4-FFF2-40B4-BE49-F238E27FC236}">
                <a16:creationId xmlns:a16="http://schemas.microsoft.com/office/drawing/2014/main" id="{F0DF5C41-6BC3-4371-BC04-9C04D0091C15}"/>
              </a:ext>
            </a:extLst>
          </p:cNvPr>
          <p:cNvSpPr>
            <a:spLocks noGrp="1"/>
          </p:cNvSpPr>
          <p:nvPr>
            <p:ph type="sldNum" sz="quarter" idx="12"/>
          </p:nvPr>
        </p:nvSpPr>
        <p:spPr/>
        <p:txBody>
          <a:bodyPr/>
          <a:lstStyle>
            <a:lvl1pPr>
              <a:defRPr/>
            </a:lvl1pPr>
          </a:lstStyle>
          <a:p>
            <a:pPr>
              <a:defRPr/>
            </a:pPr>
            <a:fld id="{B1EC470F-395A-4EBF-94A6-B12F2D2E15EE}" type="slidenum">
              <a:rPr lang="nb-NO" altLang="sv-SE"/>
              <a:pPr>
                <a:defRPr/>
              </a:pPr>
              <a:t>‹#›</a:t>
            </a:fld>
            <a:endParaRPr lang="nb-NO" altLang="sv-SE"/>
          </a:p>
        </p:txBody>
      </p:sp>
    </p:spTree>
    <p:extLst>
      <p:ext uri="{BB962C8B-B14F-4D97-AF65-F5344CB8AC3E}">
        <p14:creationId xmlns:p14="http://schemas.microsoft.com/office/powerpoint/2010/main" val="1804259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
        <p:nvSpPr>
          <p:cNvPr id="4" name="Rectangle 11">
            <a:extLst>
              <a:ext uri="{FF2B5EF4-FFF2-40B4-BE49-F238E27FC236}">
                <a16:creationId xmlns:a16="http://schemas.microsoft.com/office/drawing/2014/main" id="{620D71F7-6B84-496B-9093-36AF32C36CFA}"/>
              </a:ext>
            </a:extLst>
          </p:cNvPr>
          <p:cNvSpPr>
            <a:spLocks noGrp="1" noChangeArrowheads="1"/>
          </p:cNvSpPr>
          <p:nvPr>
            <p:ph type="dt" sz="half" idx="10"/>
          </p:nvPr>
        </p:nvSpPr>
        <p:spPr>
          <a:ln/>
        </p:spPr>
        <p:txBody>
          <a:bodyPr/>
          <a:lstStyle>
            <a:lvl1pPr>
              <a:defRPr/>
            </a:lvl1pPr>
          </a:lstStyle>
          <a:p>
            <a:pPr>
              <a:defRPr/>
            </a:pPr>
            <a:endParaRPr lang="nb-NO"/>
          </a:p>
        </p:txBody>
      </p:sp>
      <p:sp>
        <p:nvSpPr>
          <p:cNvPr id="5" name="Rectangle 12">
            <a:extLst>
              <a:ext uri="{FF2B5EF4-FFF2-40B4-BE49-F238E27FC236}">
                <a16:creationId xmlns:a16="http://schemas.microsoft.com/office/drawing/2014/main" id="{2F910620-8891-491E-B4D8-8D0CCE97BF93}"/>
              </a:ext>
            </a:extLst>
          </p:cNvPr>
          <p:cNvSpPr>
            <a:spLocks noGrp="1" noChangeArrowheads="1"/>
          </p:cNvSpPr>
          <p:nvPr>
            <p:ph type="ftr" sz="quarter" idx="11"/>
          </p:nvPr>
        </p:nvSpPr>
        <p:spPr>
          <a:ln/>
        </p:spPr>
        <p:txBody>
          <a:bodyPr/>
          <a:lstStyle>
            <a:lvl1pPr>
              <a:defRPr/>
            </a:lvl1pPr>
          </a:lstStyle>
          <a:p>
            <a:pPr>
              <a:defRPr/>
            </a:pPr>
            <a:endParaRPr lang="nb-NO"/>
          </a:p>
        </p:txBody>
      </p:sp>
      <p:sp>
        <p:nvSpPr>
          <p:cNvPr id="6" name="Rectangle 13">
            <a:extLst>
              <a:ext uri="{FF2B5EF4-FFF2-40B4-BE49-F238E27FC236}">
                <a16:creationId xmlns:a16="http://schemas.microsoft.com/office/drawing/2014/main" id="{B2600343-C177-4EEC-ACC1-681BB57D511A}"/>
              </a:ext>
            </a:extLst>
          </p:cNvPr>
          <p:cNvSpPr>
            <a:spLocks noGrp="1" noChangeArrowheads="1"/>
          </p:cNvSpPr>
          <p:nvPr>
            <p:ph type="sldNum" sz="quarter" idx="12"/>
          </p:nvPr>
        </p:nvSpPr>
        <p:spPr>
          <a:ln/>
        </p:spPr>
        <p:txBody>
          <a:bodyPr/>
          <a:lstStyle>
            <a:lvl1pPr>
              <a:defRPr/>
            </a:lvl1pPr>
          </a:lstStyle>
          <a:p>
            <a:pPr>
              <a:defRPr/>
            </a:pPr>
            <a:fld id="{1B6BE18D-A47B-41D1-ADD7-30E5C58249C2}" type="slidenum">
              <a:rPr lang="nb-NO" altLang="sv-SE"/>
              <a:pPr>
                <a:defRPr/>
              </a:pPr>
              <a:t>‹#›</a:t>
            </a:fld>
            <a:endParaRPr lang="nb-NO" altLang="sv-SE"/>
          </a:p>
        </p:txBody>
      </p:sp>
    </p:spTree>
    <p:extLst>
      <p:ext uri="{BB962C8B-B14F-4D97-AF65-F5344CB8AC3E}">
        <p14:creationId xmlns:p14="http://schemas.microsoft.com/office/powerpoint/2010/main" val="4176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ectangle 11">
            <a:extLst>
              <a:ext uri="{FF2B5EF4-FFF2-40B4-BE49-F238E27FC236}">
                <a16:creationId xmlns:a16="http://schemas.microsoft.com/office/drawing/2014/main" id="{38CC49DF-C230-498D-A53C-454D681C8368}"/>
              </a:ext>
            </a:extLst>
          </p:cNvPr>
          <p:cNvSpPr>
            <a:spLocks noGrp="1" noChangeArrowheads="1"/>
          </p:cNvSpPr>
          <p:nvPr>
            <p:ph type="dt" sz="half" idx="10"/>
          </p:nvPr>
        </p:nvSpPr>
        <p:spPr>
          <a:ln/>
        </p:spPr>
        <p:txBody>
          <a:bodyPr/>
          <a:lstStyle>
            <a:lvl1pPr>
              <a:defRPr/>
            </a:lvl1pPr>
          </a:lstStyle>
          <a:p>
            <a:pPr>
              <a:defRPr/>
            </a:pPr>
            <a:endParaRPr lang="nb-NO"/>
          </a:p>
        </p:txBody>
      </p:sp>
      <p:sp>
        <p:nvSpPr>
          <p:cNvPr id="6" name="Rectangle 12">
            <a:extLst>
              <a:ext uri="{FF2B5EF4-FFF2-40B4-BE49-F238E27FC236}">
                <a16:creationId xmlns:a16="http://schemas.microsoft.com/office/drawing/2014/main" id="{D573B0CA-A199-430E-BF1A-B69502D8CD9F}"/>
              </a:ext>
            </a:extLst>
          </p:cNvPr>
          <p:cNvSpPr>
            <a:spLocks noGrp="1" noChangeArrowheads="1"/>
          </p:cNvSpPr>
          <p:nvPr>
            <p:ph type="ftr" sz="quarter" idx="11"/>
          </p:nvPr>
        </p:nvSpPr>
        <p:spPr>
          <a:ln/>
        </p:spPr>
        <p:txBody>
          <a:bodyPr/>
          <a:lstStyle>
            <a:lvl1pPr>
              <a:defRPr/>
            </a:lvl1pPr>
          </a:lstStyle>
          <a:p>
            <a:pPr>
              <a:defRPr/>
            </a:pPr>
            <a:endParaRPr lang="nb-NO"/>
          </a:p>
        </p:txBody>
      </p:sp>
      <p:sp>
        <p:nvSpPr>
          <p:cNvPr id="7" name="Rectangle 13">
            <a:extLst>
              <a:ext uri="{FF2B5EF4-FFF2-40B4-BE49-F238E27FC236}">
                <a16:creationId xmlns:a16="http://schemas.microsoft.com/office/drawing/2014/main" id="{2591F0C9-9B46-485B-8424-C2040671DE10}"/>
              </a:ext>
            </a:extLst>
          </p:cNvPr>
          <p:cNvSpPr>
            <a:spLocks noGrp="1" noChangeArrowheads="1"/>
          </p:cNvSpPr>
          <p:nvPr>
            <p:ph type="sldNum" sz="quarter" idx="12"/>
          </p:nvPr>
        </p:nvSpPr>
        <p:spPr>
          <a:ln/>
        </p:spPr>
        <p:txBody>
          <a:bodyPr/>
          <a:lstStyle>
            <a:lvl1pPr>
              <a:defRPr/>
            </a:lvl1pPr>
          </a:lstStyle>
          <a:p>
            <a:pPr>
              <a:defRPr/>
            </a:pPr>
            <a:fld id="{D0993F91-DCDF-4BFD-916E-88F86ADE4741}" type="slidenum">
              <a:rPr lang="nb-NO" altLang="sv-SE"/>
              <a:pPr>
                <a:defRPr/>
              </a:pPr>
              <a:t>‹#›</a:t>
            </a:fld>
            <a:endParaRPr lang="nb-NO" altLang="sv-SE"/>
          </a:p>
        </p:txBody>
      </p:sp>
    </p:spTree>
    <p:extLst>
      <p:ext uri="{BB962C8B-B14F-4D97-AF65-F5344CB8AC3E}">
        <p14:creationId xmlns:p14="http://schemas.microsoft.com/office/powerpoint/2010/main" val="312980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Rectangle 11">
            <a:extLst>
              <a:ext uri="{FF2B5EF4-FFF2-40B4-BE49-F238E27FC236}">
                <a16:creationId xmlns:a16="http://schemas.microsoft.com/office/drawing/2014/main" id="{4D3577C9-C504-4F2E-A1AA-6FF09588DFC7}"/>
              </a:ext>
            </a:extLst>
          </p:cNvPr>
          <p:cNvSpPr>
            <a:spLocks noGrp="1" noChangeArrowheads="1"/>
          </p:cNvSpPr>
          <p:nvPr>
            <p:ph type="dt" sz="half" idx="10"/>
          </p:nvPr>
        </p:nvSpPr>
        <p:spPr>
          <a:ln/>
        </p:spPr>
        <p:txBody>
          <a:bodyPr/>
          <a:lstStyle>
            <a:lvl1pPr>
              <a:defRPr/>
            </a:lvl1pPr>
          </a:lstStyle>
          <a:p>
            <a:pPr>
              <a:defRPr/>
            </a:pPr>
            <a:endParaRPr lang="nb-NO"/>
          </a:p>
        </p:txBody>
      </p:sp>
      <p:sp>
        <p:nvSpPr>
          <p:cNvPr id="8" name="Rectangle 12">
            <a:extLst>
              <a:ext uri="{FF2B5EF4-FFF2-40B4-BE49-F238E27FC236}">
                <a16:creationId xmlns:a16="http://schemas.microsoft.com/office/drawing/2014/main" id="{3DABBF97-FD8F-460D-A19C-2DAF4EE0BBCB}"/>
              </a:ext>
            </a:extLst>
          </p:cNvPr>
          <p:cNvSpPr>
            <a:spLocks noGrp="1" noChangeArrowheads="1"/>
          </p:cNvSpPr>
          <p:nvPr>
            <p:ph type="ftr" sz="quarter" idx="11"/>
          </p:nvPr>
        </p:nvSpPr>
        <p:spPr>
          <a:ln/>
        </p:spPr>
        <p:txBody>
          <a:bodyPr/>
          <a:lstStyle>
            <a:lvl1pPr>
              <a:defRPr/>
            </a:lvl1pPr>
          </a:lstStyle>
          <a:p>
            <a:pPr>
              <a:defRPr/>
            </a:pPr>
            <a:endParaRPr lang="nb-NO"/>
          </a:p>
        </p:txBody>
      </p:sp>
      <p:sp>
        <p:nvSpPr>
          <p:cNvPr id="9" name="Rectangle 13">
            <a:extLst>
              <a:ext uri="{FF2B5EF4-FFF2-40B4-BE49-F238E27FC236}">
                <a16:creationId xmlns:a16="http://schemas.microsoft.com/office/drawing/2014/main" id="{0DD9C7C7-79AF-49B4-8D00-75A7A499E2AD}"/>
              </a:ext>
            </a:extLst>
          </p:cNvPr>
          <p:cNvSpPr>
            <a:spLocks noGrp="1" noChangeArrowheads="1"/>
          </p:cNvSpPr>
          <p:nvPr>
            <p:ph type="sldNum" sz="quarter" idx="12"/>
          </p:nvPr>
        </p:nvSpPr>
        <p:spPr>
          <a:ln/>
        </p:spPr>
        <p:txBody>
          <a:bodyPr/>
          <a:lstStyle>
            <a:lvl1pPr>
              <a:defRPr/>
            </a:lvl1pPr>
          </a:lstStyle>
          <a:p>
            <a:pPr>
              <a:defRPr/>
            </a:pPr>
            <a:fld id="{C3A03D13-51B0-418A-9EB8-262DB2D0C7B4}" type="slidenum">
              <a:rPr lang="nb-NO" altLang="sv-SE"/>
              <a:pPr>
                <a:defRPr/>
              </a:pPr>
              <a:t>‹#›</a:t>
            </a:fld>
            <a:endParaRPr lang="nb-NO" altLang="sv-SE"/>
          </a:p>
        </p:txBody>
      </p:sp>
    </p:spTree>
    <p:extLst>
      <p:ext uri="{BB962C8B-B14F-4D97-AF65-F5344CB8AC3E}">
        <p14:creationId xmlns:p14="http://schemas.microsoft.com/office/powerpoint/2010/main" val="306585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Rectangle 11">
            <a:extLst>
              <a:ext uri="{FF2B5EF4-FFF2-40B4-BE49-F238E27FC236}">
                <a16:creationId xmlns:a16="http://schemas.microsoft.com/office/drawing/2014/main" id="{D29DF7E2-DCAF-4F49-9B53-B704DB452423}"/>
              </a:ext>
            </a:extLst>
          </p:cNvPr>
          <p:cNvSpPr>
            <a:spLocks noGrp="1" noChangeArrowheads="1"/>
          </p:cNvSpPr>
          <p:nvPr>
            <p:ph type="dt" sz="half" idx="10"/>
          </p:nvPr>
        </p:nvSpPr>
        <p:spPr>
          <a:ln/>
        </p:spPr>
        <p:txBody>
          <a:bodyPr/>
          <a:lstStyle>
            <a:lvl1pPr>
              <a:defRPr/>
            </a:lvl1pPr>
          </a:lstStyle>
          <a:p>
            <a:pPr>
              <a:defRPr/>
            </a:pPr>
            <a:endParaRPr lang="nb-NO"/>
          </a:p>
        </p:txBody>
      </p:sp>
      <p:sp>
        <p:nvSpPr>
          <p:cNvPr id="4" name="Rectangle 12">
            <a:extLst>
              <a:ext uri="{FF2B5EF4-FFF2-40B4-BE49-F238E27FC236}">
                <a16:creationId xmlns:a16="http://schemas.microsoft.com/office/drawing/2014/main" id="{436F09EB-9257-47A0-A328-284FC67158C2}"/>
              </a:ext>
            </a:extLst>
          </p:cNvPr>
          <p:cNvSpPr>
            <a:spLocks noGrp="1" noChangeArrowheads="1"/>
          </p:cNvSpPr>
          <p:nvPr>
            <p:ph type="ftr" sz="quarter" idx="11"/>
          </p:nvPr>
        </p:nvSpPr>
        <p:spPr>
          <a:ln/>
        </p:spPr>
        <p:txBody>
          <a:bodyPr/>
          <a:lstStyle>
            <a:lvl1pPr>
              <a:defRPr/>
            </a:lvl1pPr>
          </a:lstStyle>
          <a:p>
            <a:pPr>
              <a:defRPr/>
            </a:pPr>
            <a:endParaRPr lang="nb-NO"/>
          </a:p>
        </p:txBody>
      </p:sp>
      <p:sp>
        <p:nvSpPr>
          <p:cNvPr id="5" name="Rectangle 13">
            <a:extLst>
              <a:ext uri="{FF2B5EF4-FFF2-40B4-BE49-F238E27FC236}">
                <a16:creationId xmlns:a16="http://schemas.microsoft.com/office/drawing/2014/main" id="{BFAA9199-658D-4301-9301-EF639BD08EAD}"/>
              </a:ext>
            </a:extLst>
          </p:cNvPr>
          <p:cNvSpPr>
            <a:spLocks noGrp="1" noChangeArrowheads="1"/>
          </p:cNvSpPr>
          <p:nvPr>
            <p:ph type="sldNum" sz="quarter" idx="12"/>
          </p:nvPr>
        </p:nvSpPr>
        <p:spPr>
          <a:ln/>
        </p:spPr>
        <p:txBody>
          <a:bodyPr/>
          <a:lstStyle>
            <a:lvl1pPr>
              <a:defRPr/>
            </a:lvl1pPr>
          </a:lstStyle>
          <a:p>
            <a:pPr>
              <a:defRPr/>
            </a:pPr>
            <a:fld id="{88B86DB2-EB02-4CE2-BBEA-A93EB54A2368}" type="slidenum">
              <a:rPr lang="nb-NO" altLang="sv-SE"/>
              <a:pPr>
                <a:defRPr/>
              </a:pPr>
              <a:t>‹#›</a:t>
            </a:fld>
            <a:endParaRPr lang="nb-NO" altLang="sv-SE"/>
          </a:p>
        </p:txBody>
      </p:sp>
    </p:spTree>
    <p:extLst>
      <p:ext uri="{BB962C8B-B14F-4D97-AF65-F5344CB8AC3E}">
        <p14:creationId xmlns:p14="http://schemas.microsoft.com/office/powerpoint/2010/main" val="2869625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5FE8493D-097D-4F8B-BA02-AC05DFD67B05}"/>
              </a:ext>
            </a:extLst>
          </p:cNvPr>
          <p:cNvSpPr>
            <a:spLocks noGrp="1" noChangeArrowheads="1"/>
          </p:cNvSpPr>
          <p:nvPr>
            <p:ph type="dt" sz="half" idx="10"/>
          </p:nvPr>
        </p:nvSpPr>
        <p:spPr>
          <a:ln/>
        </p:spPr>
        <p:txBody>
          <a:bodyPr/>
          <a:lstStyle>
            <a:lvl1pPr>
              <a:defRPr/>
            </a:lvl1pPr>
          </a:lstStyle>
          <a:p>
            <a:pPr>
              <a:defRPr/>
            </a:pPr>
            <a:endParaRPr lang="nb-NO"/>
          </a:p>
        </p:txBody>
      </p:sp>
      <p:sp>
        <p:nvSpPr>
          <p:cNvPr id="3" name="Rectangle 12">
            <a:extLst>
              <a:ext uri="{FF2B5EF4-FFF2-40B4-BE49-F238E27FC236}">
                <a16:creationId xmlns:a16="http://schemas.microsoft.com/office/drawing/2014/main" id="{202B16A0-7C7C-4D31-A40E-F85C62118715}"/>
              </a:ext>
            </a:extLst>
          </p:cNvPr>
          <p:cNvSpPr>
            <a:spLocks noGrp="1" noChangeArrowheads="1"/>
          </p:cNvSpPr>
          <p:nvPr>
            <p:ph type="ftr" sz="quarter" idx="11"/>
          </p:nvPr>
        </p:nvSpPr>
        <p:spPr>
          <a:ln/>
        </p:spPr>
        <p:txBody>
          <a:bodyPr/>
          <a:lstStyle>
            <a:lvl1pPr>
              <a:defRPr/>
            </a:lvl1pPr>
          </a:lstStyle>
          <a:p>
            <a:pPr>
              <a:defRPr/>
            </a:pPr>
            <a:endParaRPr lang="nb-NO"/>
          </a:p>
        </p:txBody>
      </p:sp>
      <p:sp>
        <p:nvSpPr>
          <p:cNvPr id="4" name="Rectangle 13">
            <a:extLst>
              <a:ext uri="{FF2B5EF4-FFF2-40B4-BE49-F238E27FC236}">
                <a16:creationId xmlns:a16="http://schemas.microsoft.com/office/drawing/2014/main" id="{DFFFADF4-6FCA-4E8C-B223-C230E76D89FC}"/>
              </a:ext>
            </a:extLst>
          </p:cNvPr>
          <p:cNvSpPr>
            <a:spLocks noGrp="1" noChangeArrowheads="1"/>
          </p:cNvSpPr>
          <p:nvPr>
            <p:ph type="sldNum" sz="quarter" idx="12"/>
          </p:nvPr>
        </p:nvSpPr>
        <p:spPr>
          <a:ln/>
        </p:spPr>
        <p:txBody>
          <a:bodyPr/>
          <a:lstStyle>
            <a:lvl1pPr>
              <a:defRPr/>
            </a:lvl1pPr>
          </a:lstStyle>
          <a:p>
            <a:pPr>
              <a:defRPr/>
            </a:pPr>
            <a:fld id="{F296689F-500A-44FF-B448-28CDD5D41A6B}" type="slidenum">
              <a:rPr lang="nb-NO" altLang="sv-SE"/>
              <a:pPr>
                <a:defRPr/>
              </a:pPr>
              <a:t>‹#›</a:t>
            </a:fld>
            <a:endParaRPr lang="nb-NO" altLang="sv-SE"/>
          </a:p>
        </p:txBody>
      </p:sp>
    </p:spTree>
    <p:extLst>
      <p:ext uri="{BB962C8B-B14F-4D97-AF65-F5344CB8AC3E}">
        <p14:creationId xmlns:p14="http://schemas.microsoft.com/office/powerpoint/2010/main" val="199026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Rectangle 11">
            <a:extLst>
              <a:ext uri="{FF2B5EF4-FFF2-40B4-BE49-F238E27FC236}">
                <a16:creationId xmlns:a16="http://schemas.microsoft.com/office/drawing/2014/main" id="{AAD6FBA2-5CDF-4097-86AB-E4884B482513}"/>
              </a:ext>
            </a:extLst>
          </p:cNvPr>
          <p:cNvSpPr>
            <a:spLocks noGrp="1" noChangeArrowheads="1"/>
          </p:cNvSpPr>
          <p:nvPr>
            <p:ph type="dt" sz="half" idx="10"/>
          </p:nvPr>
        </p:nvSpPr>
        <p:spPr>
          <a:ln/>
        </p:spPr>
        <p:txBody>
          <a:bodyPr/>
          <a:lstStyle>
            <a:lvl1pPr>
              <a:defRPr/>
            </a:lvl1pPr>
          </a:lstStyle>
          <a:p>
            <a:pPr>
              <a:defRPr/>
            </a:pPr>
            <a:endParaRPr lang="nb-NO"/>
          </a:p>
        </p:txBody>
      </p:sp>
      <p:sp>
        <p:nvSpPr>
          <p:cNvPr id="6" name="Rectangle 12">
            <a:extLst>
              <a:ext uri="{FF2B5EF4-FFF2-40B4-BE49-F238E27FC236}">
                <a16:creationId xmlns:a16="http://schemas.microsoft.com/office/drawing/2014/main" id="{8F004173-3A39-4B39-9098-2C4C4AB132BF}"/>
              </a:ext>
            </a:extLst>
          </p:cNvPr>
          <p:cNvSpPr>
            <a:spLocks noGrp="1" noChangeArrowheads="1"/>
          </p:cNvSpPr>
          <p:nvPr>
            <p:ph type="ftr" sz="quarter" idx="11"/>
          </p:nvPr>
        </p:nvSpPr>
        <p:spPr>
          <a:ln/>
        </p:spPr>
        <p:txBody>
          <a:bodyPr/>
          <a:lstStyle>
            <a:lvl1pPr>
              <a:defRPr/>
            </a:lvl1pPr>
          </a:lstStyle>
          <a:p>
            <a:pPr>
              <a:defRPr/>
            </a:pPr>
            <a:endParaRPr lang="nb-NO"/>
          </a:p>
        </p:txBody>
      </p:sp>
      <p:sp>
        <p:nvSpPr>
          <p:cNvPr id="7" name="Rectangle 13">
            <a:extLst>
              <a:ext uri="{FF2B5EF4-FFF2-40B4-BE49-F238E27FC236}">
                <a16:creationId xmlns:a16="http://schemas.microsoft.com/office/drawing/2014/main" id="{36AF2C39-A6BC-4E68-B670-63C0437F9987}"/>
              </a:ext>
            </a:extLst>
          </p:cNvPr>
          <p:cNvSpPr>
            <a:spLocks noGrp="1" noChangeArrowheads="1"/>
          </p:cNvSpPr>
          <p:nvPr>
            <p:ph type="sldNum" sz="quarter" idx="12"/>
          </p:nvPr>
        </p:nvSpPr>
        <p:spPr>
          <a:ln/>
        </p:spPr>
        <p:txBody>
          <a:bodyPr/>
          <a:lstStyle>
            <a:lvl1pPr>
              <a:defRPr/>
            </a:lvl1pPr>
          </a:lstStyle>
          <a:p>
            <a:pPr>
              <a:defRPr/>
            </a:pPr>
            <a:fld id="{C02845FD-BD4C-4138-869C-00ED48469EAB}" type="slidenum">
              <a:rPr lang="nb-NO" altLang="sv-SE"/>
              <a:pPr>
                <a:defRPr/>
              </a:pPr>
              <a:t>‹#›</a:t>
            </a:fld>
            <a:endParaRPr lang="nb-NO" altLang="sv-SE"/>
          </a:p>
        </p:txBody>
      </p:sp>
    </p:spTree>
    <p:extLst>
      <p:ext uri="{BB962C8B-B14F-4D97-AF65-F5344CB8AC3E}">
        <p14:creationId xmlns:p14="http://schemas.microsoft.com/office/powerpoint/2010/main" val="1764388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Rectangle 11">
            <a:extLst>
              <a:ext uri="{FF2B5EF4-FFF2-40B4-BE49-F238E27FC236}">
                <a16:creationId xmlns:a16="http://schemas.microsoft.com/office/drawing/2014/main" id="{8CB3D9CE-7A52-46B8-B1F7-5C2BC390452E}"/>
              </a:ext>
            </a:extLst>
          </p:cNvPr>
          <p:cNvSpPr>
            <a:spLocks noGrp="1" noChangeArrowheads="1"/>
          </p:cNvSpPr>
          <p:nvPr>
            <p:ph type="dt" sz="half" idx="10"/>
          </p:nvPr>
        </p:nvSpPr>
        <p:spPr>
          <a:ln/>
        </p:spPr>
        <p:txBody>
          <a:bodyPr/>
          <a:lstStyle>
            <a:lvl1pPr>
              <a:defRPr/>
            </a:lvl1pPr>
          </a:lstStyle>
          <a:p>
            <a:pPr>
              <a:defRPr/>
            </a:pPr>
            <a:endParaRPr lang="nb-NO"/>
          </a:p>
        </p:txBody>
      </p:sp>
      <p:sp>
        <p:nvSpPr>
          <p:cNvPr id="6" name="Rectangle 12">
            <a:extLst>
              <a:ext uri="{FF2B5EF4-FFF2-40B4-BE49-F238E27FC236}">
                <a16:creationId xmlns:a16="http://schemas.microsoft.com/office/drawing/2014/main" id="{24072B3A-FE4D-4834-842C-C42AB680EA5A}"/>
              </a:ext>
            </a:extLst>
          </p:cNvPr>
          <p:cNvSpPr>
            <a:spLocks noGrp="1" noChangeArrowheads="1"/>
          </p:cNvSpPr>
          <p:nvPr>
            <p:ph type="ftr" sz="quarter" idx="11"/>
          </p:nvPr>
        </p:nvSpPr>
        <p:spPr>
          <a:ln/>
        </p:spPr>
        <p:txBody>
          <a:bodyPr/>
          <a:lstStyle>
            <a:lvl1pPr>
              <a:defRPr/>
            </a:lvl1pPr>
          </a:lstStyle>
          <a:p>
            <a:pPr>
              <a:defRPr/>
            </a:pPr>
            <a:endParaRPr lang="nb-NO"/>
          </a:p>
        </p:txBody>
      </p:sp>
      <p:sp>
        <p:nvSpPr>
          <p:cNvPr id="7" name="Rectangle 13">
            <a:extLst>
              <a:ext uri="{FF2B5EF4-FFF2-40B4-BE49-F238E27FC236}">
                <a16:creationId xmlns:a16="http://schemas.microsoft.com/office/drawing/2014/main" id="{F13D3B3B-C6BD-4294-9D8E-EE096D363A43}"/>
              </a:ext>
            </a:extLst>
          </p:cNvPr>
          <p:cNvSpPr>
            <a:spLocks noGrp="1" noChangeArrowheads="1"/>
          </p:cNvSpPr>
          <p:nvPr>
            <p:ph type="sldNum" sz="quarter" idx="12"/>
          </p:nvPr>
        </p:nvSpPr>
        <p:spPr>
          <a:ln/>
        </p:spPr>
        <p:txBody>
          <a:bodyPr/>
          <a:lstStyle>
            <a:lvl1pPr>
              <a:defRPr/>
            </a:lvl1pPr>
          </a:lstStyle>
          <a:p>
            <a:pPr>
              <a:defRPr/>
            </a:pPr>
            <a:fld id="{EAA3E40C-4DAB-4EAC-B7F3-CCDE4299FF59}" type="slidenum">
              <a:rPr lang="nb-NO" altLang="sv-SE"/>
              <a:pPr>
                <a:defRPr/>
              </a:pPr>
              <a:t>‹#›</a:t>
            </a:fld>
            <a:endParaRPr lang="nb-NO" altLang="sv-SE"/>
          </a:p>
        </p:txBody>
      </p:sp>
    </p:spTree>
    <p:extLst>
      <p:ext uri="{BB962C8B-B14F-4D97-AF65-F5344CB8AC3E}">
        <p14:creationId xmlns:p14="http://schemas.microsoft.com/office/powerpoint/2010/main" val="1765227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8B6385D5-E144-45BE-A944-90F06F5584CB}"/>
              </a:ext>
            </a:extLst>
          </p:cNvPr>
          <p:cNvGrpSpPr>
            <a:grpSpLocks/>
          </p:cNvGrpSpPr>
          <p:nvPr/>
        </p:nvGrpSpPr>
        <p:grpSpPr bwMode="auto">
          <a:xfrm>
            <a:off x="0" y="0"/>
            <a:ext cx="7620000" cy="6858000"/>
            <a:chOff x="0" y="0"/>
            <a:chExt cx="4800" cy="4320"/>
          </a:xfrm>
        </p:grpSpPr>
        <p:grpSp>
          <p:nvGrpSpPr>
            <p:cNvPr id="1035" name="Group 3">
              <a:extLst>
                <a:ext uri="{FF2B5EF4-FFF2-40B4-BE49-F238E27FC236}">
                  <a16:creationId xmlns:a16="http://schemas.microsoft.com/office/drawing/2014/main" id="{2183993B-A735-4DB6-B065-9C54BD4E8468}"/>
                </a:ext>
              </a:extLst>
            </p:cNvPr>
            <p:cNvGrpSpPr>
              <a:grpSpLocks/>
            </p:cNvGrpSpPr>
            <p:nvPr userDrawn="1"/>
          </p:nvGrpSpPr>
          <p:grpSpPr bwMode="auto">
            <a:xfrm>
              <a:off x="0" y="0"/>
              <a:ext cx="2016" cy="4320"/>
              <a:chOff x="0" y="0"/>
              <a:chExt cx="2016" cy="4320"/>
            </a:xfrm>
          </p:grpSpPr>
          <p:sp>
            <p:nvSpPr>
              <p:cNvPr id="1039" name="Rectangle 4">
                <a:extLst>
                  <a:ext uri="{FF2B5EF4-FFF2-40B4-BE49-F238E27FC236}">
                    <a16:creationId xmlns:a16="http://schemas.microsoft.com/office/drawing/2014/main" id="{4772D46B-52FF-4C5A-893F-864520C39E1E}"/>
                  </a:ext>
                </a:extLst>
              </p:cNvPr>
              <p:cNvSpPr>
                <a:spLocks noChangeArrowheads="1"/>
              </p:cNvSpPr>
              <p:nvPr userDrawn="1"/>
            </p:nvSpPr>
            <p:spPr bwMode="auto">
              <a:xfrm>
                <a:off x="0" y="0"/>
                <a:ext cx="480" cy="4320"/>
              </a:xfrm>
              <a:prstGeom prst="rect">
                <a:avLst/>
              </a:prstGeom>
              <a:solidFill>
                <a:srgbClr val="3366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sv-SE" altLang="sv-SE"/>
              </a:p>
            </p:txBody>
          </p:sp>
          <p:sp>
            <p:nvSpPr>
              <p:cNvPr id="1040" name="Freeform 5">
                <a:extLst>
                  <a:ext uri="{FF2B5EF4-FFF2-40B4-BE49-F238E27FC236}">
                    <a16:creationId xmlns:a16="http://schemas.microsoft.com/office/drawing/2014/main" id="{D4D6CF21-BBB9-43FC-8194-581A8EB8C767}"/>
                  </a:ext>
                </a:extLst>
              </p:cNvPr>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rgbClr val="336699"/>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sv-SE"/>
              </a:p>
            </p:txBody>
          </p:sp>
        </p:grpSp>
        <p:grpSp>
          <p:nvGrpSpPr>
            <p:cNvPr id="1036" name="Group 6">
              <a:extLst>
                <a:ext uri="{FF2B5EF4-FFF2-40B4-BE49-F238E27FC236}">
                  <a16:creationId xmlns:a16="http://schemas.microsoft.com/office/drawing/2014/main" id="{4A4E60F5-6C7B-46D7-8EFA-05ADFBDE738D}"/>
                </a:ext>
              </a:extLst>
            </p:cNvPr>
            <p:cNvGrpSpPr>
              <a:grpSpLocks/>
            </p:cNvGrpSpPr>
            <p:nvPr/>
          </p:nvGrpSpPr>
          <p:grpSpPr bwMode="auto">
            <a:xfrm>
              <a:off x="144" y="1248"/>
              <a:ext cx="4656" cy="201"/>
              <a:chOff x="144" y="1248"/>
              <a:chExt cx="4656" cy="201"/>
            </a:xfrm>
          </p:grpSpPr>
          <p:sp>
            <p:nvSpPr>
              <p:cNvPr id="1037" name="AutoShape 7">
                <a:extLst>
                  <a:ext uri="{FF2B5EF4-FFF2-40B4-BE49-F238E27FC236}">
                    <a16:creationId xmlns:a16="http://schemas.microsoft.com/office/drawing/2014/main" id="{BF8BF5A9-4B50-4ED0-9795-163B6F964409}"/>
                  </a:ext>
                </a:extLst>
              </p:cNvPr>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sv-SE" altLang="sv-SE"/>
              </a:p>
            </p:txBody>
          </p:sp>
          <p:sp>
            <p:nvSpPr>
              <p:cNvPr id="1038" name="AutoShape 8">
                <a:extLst>
                  <a:ext uri="{FF2B5EF4-FFF2-40B4-BE49-F238E27FC236}">
                    <a16:creationId xmlns:a16="http://schemas.microsoft.com/office/drawing/2014/main" id="{C058DA7E-B45B-460F-881A-50EEF1E3C345}"/>
                  </a:ext>
                </a:extLst>
              </p:cNvPr>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sv-SE" altLang="sv-SE"/>
              </a:p>
            </p:txBody>
          </p:sp>
        </p:grpSp>
      </p:grpSp>
      <p:sp>
        <p:nvSpPr>
          <p:cNvPr id="1027" name="AutoShape 9">
            <a:extLst>
              <a:ext uri="{FF2B5EF4-FFF2-40B4-BE49-F238E27FC236}">
                <a16:creationId xmlns:a16="http://schemas.microsoft.com/office/drawing/2014/main" id="{E18F0C6F-BCD0-4B77-99FC-09B596BDDD27}"/>
              </a:ext>
            </a:extLst>
          </p:cNvPr>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nb-NO" altLang="sv-SE"/>
              <a:t>Klikk for å redigere tittelstil</a:t>
            </a:r>
          </a:p>
        </p:txBody>
      </p:sp>
      <p:sp>
        <p:nvSpPr>
          <p:cNvPr id="1028" name="Rectangle 10">
            <a:extLst>
              <a:ext uri="{FF2B5EF4-FFF2-40B4-BE49-F238E27FC236}">
                <a16:creationId xmlns:a16="http://schemas.microsoft.com/office/drawing/2014/main" id="{52DFBA97-0C25-4949-9FE8-24760E078795}"/>
              </a:ext>
            </a:extLst>
          </p:cNvPr>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b-NO" altLang="sv-SE"/>
              <a:t>Klikk for å redigere tekststiler i malen</a:t>
            </a:r>
          </a:p>
          <a:p>
            <a:pPr lvl="1"/>
            <a:r>
              <a:rPr lang="nb-NO" altLang="sv-SE"/>
              <a:t>Andre nivå</a:t>
            </a:r>
          </a:p>
          <a:p>
            <a:pPr lvl="2"/>
            <a:r>
              <a:rPr lang="nb-NO" altLang="sv-SE"/>
              <a:t>Tredje nivå</a:t>
            </a:r>
          </a:p>
          <a:p>
            <a:pPr lvl="3"/>
            <a:r>
              <a:rPr lang="nb-NO" altLang="sv-SE"/>
              <a:t>Fjerde nivå</a:t>
            </a:r>
          </a:p>
          <a:p>
            <a:pPr lvl="4"/>
            <a:r>
              <a:rPr lang="nb-NO" altLang="sv-SE"/>
              <a:t>Femte nivå</a:t>
            </a:r>
          </a:p>
        </p:txBody>
      </p:sp>
      <p:sp>
        <p:nvSpPr>
          <p:cNvPr id="55307" name="Rectangle 11">
            <a:extLst>
              <a:ext uri="{FF2B5EF4-FFF2-40B4-BE49-F238E27FC236}">
                <a16:creationId xmlns:a16="http://schemas.microsoft.com/office/drawing/2014/main" id="{A52C027E-2819-43EB-B34D-DA3E50985ADD}"/>
              </a:ext>
            </a:extLst>
          </p:cNvPr>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Arial" charset="0"/>
              </a:defRPr>
            </a:lvl1pPr>
          </a:lstStyle>
          <a:p>
            <a:pPr>
              <a:defRPr/>
            </a:pPr>
            <a:endParaRPr lang="nb-NO"/>
          </a:p>
        </p:txBody>
      </p:sp>
      <p:sp>
        <p:nvSpPr>
          <p:cNvPr id="55308" name="Rectangle 12">
            <a:extLst>
              <a:ext uri="{FF2B5EF4-FFF2-40B4-BE49-F238E27FC236}">
                <a16:creationId xmlns:a16="http://schemas.microsoft.com/office/drawing/2014/main" id="{DE4FC6F1-E6B8-47A1-914E-0FAAAED8959A}"/>
              </a:ext>
            </a:extLst>
          </p:cNvPr>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Arial" charset="0"/>
              </a:defRPr>
            </a:lvl1pPr>
          </a:lstStyle>
          <a:p>
            <a:pPr>
              <a:defRPr/>
            </a:pPr>
            <a:endParaRPr lang="nb-NO"/>
          </a:p>
        </p:txBody>
      </p:sp>
      <p:sp>
        <p:nvSpPr>
          <p:cNvPr id="55309" name="Rectangle 13">
            <a:extLst>
              <a:ext uri="{FF2B5EF4-FFF2-40B4-BE49-F238E27FC236}">
                <a16:creationId xmlns:a16="http://schemas.microsoft.com/office/drawing/2014/main" id="{BFB40EDD-69B2-4212-8B57-E7AB98D8272D}"/>
              </a:ext>
            </a:extLst>
          </p:cNvPr>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pPr>
              <a:defRPr/>
            </a:pPr>
            <a:fld id="{500A36A6-D998-44E8-A301-EFE7D6BAF0D9}" type="slidenum">
              <a:rPr lang="nb-NO" altLang="sv-SE"/>
              <a:pPr>
                <a:defRPr/>
              </a:pPr>
              <a:t>‹#›</a:t>
            </a:fld>
            <a:endParaRPr lang="nb-NO" altLang="sv-SE"/>
          </a:p>
        </p:txBody>
      </p:sp>
      <p:pic>
        <p:nvPicPr>
          <p:cNvPr id="1032" name="Picture 15" descr="Replens logga">
            <a:extLst>
              <a:ext uri="{FF2B5EF4-FFF2-40B4-BE49-F238E27FC236}">
                <a16:creationId xmlns:a16="http://schemas.microsoft.com/office/drawing/2014/main" id="{E5495383-BB0A-4EEE-AB34-24772C015D40}"/>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50825" y="188913"/>
            <a:ext cx="18002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17">
            <a:extLst>
              <a:ext uri="{FF2B5EF4-FFF2-40B4-BE49-F238E27FC236}">
                <a16:creationId xmlns:a16="http://schemas.microsoft.com/office/drawing/2014/main" id="{B9247EA8-AF82-4EF5-B130-BCC51F060475}"/>
              </a:ext>
            </a:extLst>
          </p:cNvPr>
          <p:cNvSpPr>
            <a:spLocks noChangeShapeType="1"/>
          </p:cNvSpPr>
          <p:nvPr userDrawn="1"/>
        </p:nvSpPr>
        <p:spPr bwMode="auto">
          <a:xfrm>
            <a:off x="250825" y="620713"/>
            <a:ext cx="1728788" cy="0"/>
          </a:xfrm>
          <a:prstGeom prst="line">
            <a:avLst/>
          </a:prstGeom>
          <a:noFill/>
          <a:ln w="15875">
            <a:solidFill>
              <a:srgbClr val="FF5050"/>
            </a:solidFill>
            <a:round/>
            <a:headEnd/>
            <a:tailEnd/>
          </a:ln>
          <a:extLst>
            <a:ext uri="{909E8E84-426E-40DD-AFC4-6F175D3DCCD1}">
              <a14:hiddenFill xmlns:a14="http://schemas.microsoft.com/office/drawing/2010/main">
                <a:noFill/>
              </a14:hiddenFill>
            </a:ext>
          </a:extLst>
        </p:spPr>
        <p:txBody>
          <a:bodyPr/>
          <a:lstStyle/>
          <a:p>
            <a:endParaRPr lang="sv-SE"/>
          </a:p>
        </p:txBody>
      </p:sp>
      <p:pic>
        <p:nvPicPr>
          <p:cNvPr id="1034" name="Picture 24" descr="CampusPharma_cmyk">
            <a:extLst>
              <a:ext uri="{FF2B5EF4-FFF2-40B4-BE49-F238E27FC236}">
                <a16:creationId xmlns:a16="http://schemas.microsoft.com/office/drawing/2014/main" id="{419A3F60-8CD2-41B4-826C-7F6800722241}"/>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956550" y="6037263"/>
            <a:ext cx="10795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846" r:id="rId1"/>
    <p:sldLayoutId id="2147484847" r:id="rId2"/>
    <p:sldLayoutId id="2147484848" r:id="rId3"/>
    <p:sldLayoutId id="2147484849" r:id="rId4"/>
    <p:sldLayoutId id="2147484850" r:id="rId5"/>
    <p:sldLayoutId id="2147484851" r:id="rId6"/>
    <p:sldLayoutId id="2147484852" r:id="rId7"/>
    <p:sldLayoutId id="2147484853" r:id="rId8"/>
    <p:sldLayoutId id="2147484854" r:id="rId9"/>
    <p:sldLayoutId id="2147484855" r:id="rId10"/>
    <p:sldLayoutId id="2147484856"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Platshållare för rubrik 1">
            <a:extLst>
              <a:ext uri="{FF2B5EF4-FFF2-40B4-BE49-F238E27FC236}">
                <a16:creationId xmlns:a16="http://schemas.microsoft.com/office/drawing/2014/main" id="{CA2AC070-26DA-416F-AFE5-A8366A0EF4C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2051" name="Platshållare för text 2">
            <a:extLst>
              <a:ext uri="{FF2B5EF4-FFF2-40B4-BE49-F238E27FC236}">
                <a16:creationId xmlns:a16="http://schemas.microsoft.com/office/drawing/2014/main" id="{2A5D28E7-1FFE-4746-8136-56DBC42E12D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a:extLst>
              <a:ext uri="{FF2B5EF4-FFF2-40B4-BE49-F238E27FC236}">
                <a16:creationId xmlns:a16="http://schemas.microsoft.com/office/drawing/2014/main" id="{377D74E6-B465-4939-B96A-1E4FF815EDF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endParaRPr lang="nb-NO"/>
          </a:p>
        </p:txBody>
      </p:sp>
      <p:sp>
        <p:nvSpPr>
          <p:cNvPr id="5" name="Platshållare för sidfot 4">
            <a:extLst>
              <a:ext uri="{FF2B5EF4-FFF2-40B4-BE49-F238E27FC236}">
                <a16:creationId xmlns:a16="http://schemas.microsoft.com/office/drawing/2014/main" id="{9165BB7E-9895-4321-8E7F-663DBD28779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nb-NO"/>
          </a:p>
        </p:txBody>
      </p:sp>
      <p:sp>
        <p:nvSpPr>
          <p:cNvPr id="6" name="Platshållare för bildnummer 5">
            <a:extLst>
              <a:ext uri="{FF2B5EF4-FFF2-40B4-BE49-F238E27FC236}">
                <a16:creationId xmlns:a16="http://schemas.microsoft.com/office/drawing/2014/main" id="{2E7ADA2D-EB26-4F08-B244-6E509063712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ED97091-F5E8-4055-9FCC-184611AB628A}" type="slidenum">
              <a:rPr lang="nb-NO" altLang="sv-SE"/>
              <a:pPr>
                <a:defRPr/>
              </a:pPr>
              <a:t>‹#›</a:t>
            </a:fld>
            <a:endParaRPr lang="nb-NO" altLang="sv-SE"/>
          </a:p>
        </p:txBody>
      </p:sp>
      <p:pic>
        <p:nvPicPr>
          <p:cNvPr id="2055" name="Picture 20" descr="Top_hemsida_campuspharma">
            <a:extLst>
              <a:ext uri="{FF2B5EF4-FFF2-40B4-BE49-F238E27FC236}">
                <a16:creationId xmlns:a16="http://schemas.microsoft.com/office/drawing/2014/main" id="{54FBFE04-B9A2-49FA-842E-9007B09DA11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868" r:id="rId1"/>
    <p:sldLayoutId id="2147484857" r:id="rId2"/>
    <p:sldLayoutId id="2147484858" r:id="rId3"/>
    <p:sldLayoutId id="2147484859" r:id="rId4"/>
    <p:sldLayoutId id="2147484860" r:id="rId5"/>
    <p:sldLayoutId id="2147484861" r:id="rId6"/>
    <p:sldLayoutId id="2147484862" r:id="rId7"/>
    <p:sldLayoutId id="2147484863" r:id="rId8"/>
    <p:sldLayoutId id="2147484864" r:id="rId9"/>
    <p:sldLayoutId id="2147484865" r:id="rId10"/>
    <p:sldLayoutId id="214748486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s://www.skatteverket.se/privat/skatter/arbeteochinkomst/formaner/bilforman.4.7459477810df5bccdd4800012339.html#accordion-0-item-0" TargetMode="External"/><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a:extLst>
              <a:ext uri="{FF2B5EF4-FFF2-40B4-BE49-F238E27FC236}">
                <a16:creationId xmlns:a16="http://schemas.microsoft.com/office/drawing/2014/main" id="{906B47B3-406C-4497-868E-2529767FB8CE}"/>
              </a:ext>
            </a:extLst>
          </p:cNvPr>
          <p:cNvSpPr>
            <a:spLocks noGrp="1" noChangeArrowheads="1"/>
          </p:cNvSpPr>
          <p:nvPr>
            <p:ph type="title"/>
          </p:nvPr>
        </p:nvSpPr>
        <p:spPr>
          <a:xfrm>
            <a:off x="503299" y="1412776"/>
            <a:ext cx="8137401" cy="4464496"/>
          </a:xfrm>
        </p:spPr>
        <p:txBody>
          <a:bodyPr/>
          <a:lstStyle/>
          <a:p>
            <a:pPr algn="l" eaLnBrk="1" hangingPunct="1"/>
            <a:br>
              <a:rPr lang="sv-SE" altLang="sv-SE" b="1" dirty="0">
                <a:solidFill>
                  <a:schemeClr val="tx1">
                    <a:lumMod val="50000"/>
                    <a:lumOff val="50000"/>
                  </a:schemeClr>
                </a:solidFill>
              </a:rPr>
            </a:br>
            <a:br>
              <a:rPr lang="sv-SE" altLang="sv-SE" b="1" dirty="0">
                <a:solidFill>
                  <a:schemeClr val="tx1">
                    <a:lumMod val="50000"/>
                    <a:lumOff val="50000"/>
                  </a:schemeClr>
                </a:solidFill>
              </a:rPr>
            </a:br>
            <a:r>
              <a:rPr lang="sv-SE" altLang="sv-SE" b="1" dirty="0">
                <a:solidFill>
                  <a:schemeClr val="tx1">
                    <a:lumMod val="50000"/>
                    <a:lumOff val="50000"/>
                  </a:schemeClr>
                </a:solidFill>
              </a:rPr>
              <a:t>Regler för traktamente och ersättningar</a:t>
            </a:r>
            <a:br>
              <a:rPr lang="sv-SE" altLang="sv-SE" b="1" dirty="0">
                <a:solidFill>
                  <a:schemeClr val="tx1">
                    <a:lumMod val="50000"/>
                    <a:lumOff val="50000"/>
                  </a:schemeClr>
                </a:solidFill>
              </a:rPr>
            </a:br>
            <a:r>
              <a:rPr lang="sv-SE" altLang="sv-SE" b="1" dirty="0">
                <a:solidFill>
                  <a:schemeClr val="tx1">
                    <a:lumMod val="50000"/>
                    <a:lumOff val="50000"/>
                  </a:schemeClr>
                </a:solidFill>
              </a:rPr>
              <a:t>- resor</a:t>
            </a:r>
            <a:br>
              <a:rPr lang="sv-SE" altLang="sv-SE" b="1" dirty="0">
                <a:solidFill>
                  <a:schemeClr val="tx1">
                    <a:lumMod val="50000"/>
                    <a:lumOff val="50000"/>
                  </a:schemeClr>
                </a:solidFill>
              </a:rPr>
            </a:br>
            <a:r>
              <a:rPr lang="sv-SE" altLang="sv-SE" b="1" dirty="0">
                <a:solidFill>
                  <a:schemeClr val="tx1">
                    <a:lumMod val="50000"/>
                    <a:lumOff val="50000"/>
                  </a:schemeClr>
                </a:solidFill>
              </a:rPr>
              <a:t>- representation</a:t>
            </a:r>
            <a:br>
              <a:rPr lang="sv-SE" altLang="sv-SE" b="1" dirty="0">
                <a:solidFill>
                  <a:schemeClr val="tx1">
                    <a:lumMod val="50000"/>
                    <a:lumOff val="50000"/>
                  </a:schemeClr>
                </a:solidFill>
              </a:rPr>
            </a:br>
            <a:r>
              <a:rPr lang="sv-SE" altLang="sv-SE" b="1" dirty="0">
                <a:solidFill>
                  <a:schemeClr val="tx1">
                    <a:lumMod val="50000"/>
                    <a:lumOff val="50000"/>
                  </a:schemeClr>
                </a:solidFill>
              </a:rPr>
              <a:t>- gåvor</a:t>
            </a:r>
            <a:br>
              <a:rPr lang="sv-SE" altLang="sv-SE" b="1" dirty="0">
                <a:solidFill>
                  <a:schemeClr val="tx1">
                    <a:lumMod val="50000"/>
                    <a:lumOff val="50000"/>
                  </a:schemeClr>
                </a:solidFill>
              </a:rPr>
            </a:br>
            <a:r>
              <a:rPr lang="sv-SE" altLang="sv-SE" b="1" dirty="0">
                <a:solidFill>
                  <a:schemeClr val="tx1">
                    <a:lumMod val="50000"/>
                    <a:lumOff val="50000"/>
                  </a:schemeClr>
                </a:solidFill>
              </a:rPr>
              <a:t>- bilar</a:t>
            </a:r>
            <a:br>
              <a:rPr lang="sv-SE" altLang="sv-SE" b="1" dirty="0">
                <a:solidFill>
                  <a:schemeClr val="tx1">
                    <a:lumMod val="50000"/>
                    <a:lumOff val="50000"/>
                  </a:schemeClr>
                </a:solidFill>
              </a:rPr>
            </a:br>
            <a:br>
              <a:rPr lang="sv-SE" altLang="sv-SE" b="1" dirty="0">
                <a:solidFill>
                  <a:schemeClr val="tx1">
                    <a:lumMod val="50000"/>
                    <a:lumOff val="50000"/>
                  </a:schemeClr>
                </a:solidFill>
              </a:rPr>
            </a:br>
            <a:r>
              <a:rPr lang="sv-SE" altLang="sv-SE" sz="1000" dirty="0">
                <a:solidFill>
                  <a:schemeClr val="tx1">
                    <a:lumMod val="50000"/>
                    <a:lumOff val="50000"/>
                  </a:schemeClr>
                </a:solidFill>
              </a:rPr>
              <a:t>Monika Johansson 2026-02-12</a:t>
            </a:r>
            <a:br>
              <a:rPr lang="sv-SE" altLang="sv-SE" b="1" dirty="0">
                <a:solidFill>
                  <a:schemeClr val="tx1">
                    <a:lumMod val="50000"/>
                    <a:lumOff val="50000"/>
                  </a:schemeClr>
                </a:solidFill>
              </a:rPr>
            </a:br>
            <a:endParaRPr lang="en-GB" altLang="sv-SE" dirty="0">
              <a:solidFill>
                <a:schemeClr val="tx1">
                  <a:lumMod val="50000"/>
                  <a:lumOff val="50000"/>
                </a:schemeClr>
              </a:solidFill>
            </a:endParaRPr>
          </a:p>
        </p:txBody>
      </p:sp>
      <p:pic>
        <p:nvPicPr>
          <p:cNvPr id="2" name="Bildobjekt 1">
            <a:extLst>
              <a:ext uri="{FF2B5EF4-FFF2-40B4-BE49-F238E27FC236}">
                <a16:creationId xmlns:a16="http://schemas.microsoft.com/office/drawing/2014/main" id="{C4E6AB53-8B4A-49DB-ADFC-A34E4398CE02}"/>
              </a:ext>
            </a:extLst>
          </p:cNvPr>
          <p:cNvPicPr>
            <a:picLocks noChangeAspect="1"/>
          </p:cNvPicPr>
          <p:nvPr/>
        </p:nvPicPr>
        <p:blipFill>
          <a:blip r:embed="rId2"/>
          <a:stretch>
            <a:fillRect/>
          </a:stretch>
        </p:blipFill>
        <p:spPr>
          <a:xfrm>
            <a:off x="6444208" y="3645024"/>
            <a:ext cx="1981200" cy="21812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p:txBody>
          <a:bodyPr/>
          <a:lstStyle/>
          <a:p>
            <a:r>
              <a:rPr lang="sv-SE" dirty="0"/>
              <a:t>Bilersättning</a:t>
            </a:r>
            <a:br>
              <a:rPr lang="sv-SE" dirty="0"/>
            </a:br>
            <a:endParaRPr lang="sv-SE" dirty="0"/>
          </a:p>
        </p:txBody>
      </p:sp>
      <p:sp>
        <p:nvSpPr>
          <p:cNvPr id="7" name="textruta 6">
            <a:extLst>
              <a:ext uri="{FF2B5EF4-FFF2-40B4-BE49-F238E27FC236}">
                <a16:creationId xmlns:a16="http://schemas.microsoft.com/office/drawing/2014/main" id="{4F3B7F64-6295-407B-AB00-0DEEFA7C0F05}"/>
              </a:ext>
            </a:extLst>
          </p:cNvPr>
          <p:cNvSpPr txBox="1"/>
          <p:nvPr/>
        </p:nvSpPr>
        <p:spPr>
          <a:xfrm>
            <a:off x="1763688" y="2074783"/>
            <a:ext cx="5328592" cy="4247317"/>
          </a:xfrm>
          <a:prstGeom prst="rect">
            <a:avLst/>
          </a:prstGeom>
          <a:noFill/>
        </p:spPr>
        <p:txBody>
          <a:bodyPr wrap="square" rtlCol="0">
            <a:spAutoFit/>
          </a:bodyPr>
          <a:lstStyle/>
          <a:p>
            <a:r>
              <a:rPr lang="sv-SE" sz="2000" b="1" dirty="0">
                <a:latin typeface="+mn-lt"/>
              </a:rPr>
              <a:t>Skatteverket:</a:t>
            </a:r>
          </a:p>
          <a:p>
            <a:r>
              <a:rPr lang="sv-SE" sz="2000" dirty="0">
                <a:latin typeface="+mn-lt"/>
              </a:rPr>
              <a:t>När du reser med bil i tjänsten kan arbetsgivaren betala skattefri bilersättning med</a:t>
            </a:r>
          </a:p>
          <a:p>
            <a:endParaRPr lang="sv-SE" sz="2000" dirty="0">
              <a:latin typeface="+mn-lt"/>
            </a:endParaRPr>
          </a:p>
          <a:p>
            <a:r>
              <a:rPr lang="sv-SE" sz="2000" dirty="0">
                <a:latin typeface="+mn-lt"/>
              </a:rPr>
              <a:t> • 18:50 kr per mil för egen bil</a:t>
            </a:r>
          </a:p>
          <a:p>
            <a:r>
              <a:rPr lang="sv-SE" sz="2000" dirty="0">
                <a:latin typeface="+mn-lt"/>
              </a:rPr>
              <a:t> • 6:50 kr per mil för förmånsbil om den går på diesel.</a:t>
            </a:r>
          </a:p>
          <a:p>
            <a:r>
              <a:rPr lang="sv-SE" sz="2000" dirty="0">
                <a:latin typeface="+mn-lt"/>
              </a:rPr>
              <a:t>• 9:50 kr per mil för förmånsbil om den går på annat drivmedel (t.ex. bensin, el eller etanol).</a:t>
            </a:r>
          </a:p>
          <a:p>
            <a:endParaRPr lang="sv-SE" sz="2000" b="1" dirty="0">
              <a:latin typeface="+mn-lt"/>
            </a:endParaRPr>
          </a:p>
          <a:p>
            <a:r>
              <a:rPr lang="sv-SE" sz="2000" b="1" dirty="0">
                <a:latin typeface="+mn-lt"/>
              </a:rPr>
              <a:t>Campus:</a:t>
            </a:r>
          </a:p>
          <a:p>
            <a:r>
              <a:rPr lang="sv-SE" sz="2000" dirty="0">
                <a:latin typeface="+mn-lt"/>
              </a:rPr>
              <a:t>Följer ovan regler</a:t>
            </a:r>
          </a:p>
          <a:p>
            <a:endParaRPr lang="sv-SE" sz="2000" dirty="0">
              <a:latin typeface="+mn-lt"/>
            </a:endParaRPr>
          </a:p>
          <a:p>
            <a:endParaRPr lang="sv-SE" dirty="0"/>
          </a:p>
        </p:txBody>
      </p:sp>
      <p:pic>
        <p:nvPicPr>
          <p:cNvPr id="3" name="Bildobjekt 2">
            <a:extLst>
              <a:ext uri="{FF2B5EF4-FFF2-40B4-BE49-F238E27FC236}">
                <a16:creationId xmlns:a16="http://schemas.microsoft.com/office/drawing/2014/main" id="{1527C99C-DB25-441E-9F2A-872CF4B7383F}"/>
              </a:ext>
            </a:extLst>
          </p:cNvPr>
          <p:cNvPicPr>
            <a:picLocks noChangeAspect="1"/>
          </p:cNvPicPr>
          <p:nvPr/>
        </p:nvPicPr>
        <p:blipFill>
          <a:blip r:embed="rId2"/>
          <a:stretch>
            <a:fillRect/>
          </a:stretch>
        </p:blipFill>
        <p:spPr>
          <a:xfrm>
            <a:off x="7248525" y="1303258"/>
            <a:ext cx="1438275" cy="771525"/>
          </a:xfrm>
          <a:prstGeom prst="rect">
            <a:avLst/>
          </a:prstGeom>
        </p:spPr>
      </p:pic>
    </p:spTree>
    <p:extLst>
      <p:ext uri="{BB962C8B-B14F-4D97-AF65-F5344CB8AC3E}">
        <p14:creationId xmlns:p14="http://schemas.microsoft.com/office/powerpoint/2010/main" val="1372045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25024" y="192223"/>
            <a:ext cx="8229600" cy="1143000"/>
          </a:xfrm>
        </p:spPr>
        <p:txBody>
          <a:bodyPr/>
          <a:lstStyle/>
          <a:p>
            <a:r>
              <a:rPr lang="sv-SE" dirty="0"/>
              <a:t>Gåvor</a:t>
            </a:r>
          </a:p>
        </p:txBody>
      </p:sp>
      <p:sp>
        <p:nvSpPr>
          <p:cNvPr id="6" name="textruta 5">
            <a:extLst>
              <a:ext uri="{FF2B5EF4-FFF2-40B4-BE49-F238E27FC236}">
                <a16:creationId xmlns:a16="http://schemas.microsoft.com/office/drawing/2014/main" id="{44DEA669-43ED-41A2-8B91-EB6D0F7165A0}"/>
              </a:ext>
            </a:extLst>
          </p:cNvPr>
          <p:cNvSpPr txBox="1"/>
          <p:nvPr/>
        </p:nvSpPr>
        <p:spPr>
          <a:xfrm>
            <a:off x="425024" y="1268760"/>
            <a:ext cx="8291264" cy="830997"/>
          </a:xfrm>
          <a:prstGeom prst="rect">
            <a:avLst/>
          </a:prstGeom>
          <a:noFill/>
        </p:spPr>
        <p:txBody>
          <a:bodyPr wrap="square" rtlCol="0">
            <a:spAutoFit/>
          </a:bodyPr>
          <a:lstStyle/>
          <a:p>
            <a:endParaRPr lang="sv-SE" sz="1600" dirty="0">
              <a:solidFill>
                <a:schemeClr val="bg1">
                  <a:lumMod val="50000"/>
                </a:schemeClr>
              </a:solidFill>
            </a:endParaRPr>
          </a:p>
          <a:p>
            <a:endParaRPr lang="sv-SE" sz="1600" dirty="0">
              <a:solidFill>
                <a:schemeClr val="bg1">
                  <a:lumMod val="50000"/>
                </a:schemeClr>
              </a:solidFill>
            </a:endParaRPr>
          </a:p>
          <a:p>
            <a:endParaRPr lang="sv-SE" sz="1600" dirty="0">
              <a:solidFill>
                <a:schemeClr val="bg1">
                  <a:lumMod val="50000"/>
                </a:schemeClr>
              </a:solidFill>
            </a:endParaRPr>
          </a:p>
        </p:txBody>
      </p:sp>
      <p:sp>
        <p:nvSpPr>
          <p:cNvPr id="3" name="textruta 2">
            <a:extLst>
              <a:ext uri="{FF2B5EF4-FFF2-40B4-BE49-F238E27FC236}">
                <a16:creationId xmlns:a16="http://schemas.microsoft.com/office/drawing/2014/main" id="{9079731E-CBB0-438F-A5A3-8908AF6EC567}"/>
              </a:ext>
            </a:extLst>
          </p:cNvPr>
          <p:cNvSpPr txBox="1"/>
          <p:nvPr/>
        </p:nvSpPr>
        <p:spPr>
          <a:xfrm>
            <a:off x="236428" y="1052736"/>
            <a:ext cx="8907572" cy="5940088"/>
          </a:xfrm>
          <a:prstGeom prst="rect">
            <a:avLst/>
          </a:prstGeom>
          <a:noFill/>
        </p:spPr>
        <p:txBody>
          <a:bodyPr wrap="square" rtlCol="0">
            <a:spAutoFit/>
          </a:bodyPr>
          <a:lstStyle/>
          <a:p>
            <a:r>
              <a:rPr lang="sv-SE" sz="2000" dirty="0">
                <a:latin typeface="+mn-lt"/>
              </a:rPr>
              <a:t>Huvudregeln är att gåvor från arbetsgivaren till anställda är skattepliktiga. </a:t>
            </a:r>
          </a:p>
          <a:p>
            <a:r>
              <a:rPr lang="sv-SE" sz="2000" dirty="0">
                <a:latin typeface="+mn-lt"/>
              </a:rPr>
              <a:t>Undantaget är julgåvor, jubileumsgåvor och minnesgåvor. En sådan gåva är skattefri så länge gåvans värde, inklusive moms, inte överstiger vissa beloppsgränser. Vilka beloppsgränser som gäller beror på vilken typ av gåva det är.</a:t>
            </a:r>
          </a:p>
          <a:p>
            <a:endParaRPr lang="sv-SE" sz="2000" dirty="0">
              <a:latin typeface="+mn-lt"/>
            </a:endParaRPr>
          </a:p>
          <a:p>
            <a:r>
              <a:rPr lang="sv-SE" sz="2000" b="1" dirty="0">
                <a:latin typeface="+mn-lt"/>
              </a:rPr>
              <a:t>Presentkort </a:t>
            </a:r>
            <a:r>
              <a:rPr lang="sv-SE" sz="2000" dirty="0">
                <a:latin typeface="+mn-lt"/>
              </a:rPr>
              <a:t>som inte kan bytas mot pengar </a:t>
            </a:r>
            <a:r>
              <a:rPr lang="sv-SE" sz="2000" dirty="0">
                <a:solidFill>
                  <a:srgbClr val="3333FF"/>
                </a:solidFill>
                <a:latin typeface="+mn-lt"/>
              </a:rPr>
              <a:t>kan</a:t>
            </a:r>
            <a:r>
              <a:rPr lang="sv-SE" sz="2000" dirty="0">
                <a:latin typeface="+mn-lt"/>
              </a:rPr>
              <a:t> däremot vara en skattefri gåva.</a:t>
            </a:r>
          </a:p>
          <a:p>
            <a:r>
              <a:rPr lang="sv-SE" sz="2000" dirty="0">
                <a:latin typeface="+mn-lt"/>
              </a:rPr>
              <a:t> </a:t>
            </a:r>
          </a:p>
          <a:p>
            <a:r>
              <a:rPr lang="sv-SE" sz="2000" b="1" dirty="0">
                <a:latin typeface="+mn-lt"/>
              </a:rPr>
              <a:t>Julgåvor</a:t>
            </a:r>
            <a:r>
              <a:rPr lang="sv-SE" sz="2000" dirty="0">
                <a:latin typeface="+mn-lt"/>
              </a:rPr>
              <a:t> är skattefria för de anställda om värdet inte överstiger 550 kronor inklusive moms.</a:t>
            </a:r>
          </a:p>
          <a:p>
            <a:r>
              <a:rPr lang="sv-SE" sz="2000" dirty="0">
                <a:latin typeface="+mn-lt"/>
              </a:rPr>
              <a:t>En </a:t>
            </a:r>
            <a:r>
              <a:rPr lang="sv-SE" sz="2000" b="1" dirty="0">
                <a:latin typeface="+mn-lt"/>
              </a:rPr>
              <a:t>jubileumsgåva</a:t>
            </a:r>
            <a:r>
              <a:rPr lang="sv-SE" sz="2000" dirty="0">
                <a:latin typeface="+mn-lt"/>
              </a:rPr>
              <a:t> är en gåva till en anställd när företaget firar 25-, 50-, 75- eller 100-årsjubileum. Värdet får inte överstiga 1 650 kronor inklusive moms</a:t>
            </a:r>
          </a:p>
          <a:p>
            <a:endParaRPr lang="sv-SE" dirty="0"/>
          </a:p>
          <a:p>
            <a:r>
              <a:rPr lang="sv-SE" dirty="0"/>
              <a:t>.</a:t>
            </a:r>
          </a:p>
          <a:p>
            <a:r>
              <a:rPr lang="sv-SE" sz="2000" dirty="0">
                <a:latin typeface="+mn-lt"/>
              </a:rPr>
              <a:t>En </a:t>
            </a:r>
            <a:r>
              <a:rPr lang="sv-SE" sz="2000" b="1" dirty="0">
                <a:latin typeface="+mn-lt"/>
              </a:rPr>
              <a:t>minnesgåva</a:t>
            </a:r>
            <a:r>
              <a:rPr lang="sv-SE" sz="2000" dirty="0">
                <a:latin typeface="+mn-lt"/>
              </a:rPr>
              <a:t> är en gåva av minneskaraktär som lämnas till varaktigt anställda i samband med att den anställda uppnår viss ålder (jämna födelsedagar från 50 år och uppåt), längre tids anställning (minst 20 år) eller när anställningen upphör. Minnesgåvor är skattefria om värdet inte överstiger 15 000 kronor </a:t>
            </a:r>
            <a:r>
              <a:rPr lang="sv-SE" sz="2000" dirty="0" err="1">
                <a:latin typeface="+mn-lt"/>
              </a:rPr>
              <a:t>inkl</a:t>
            </a:r>
            <a:r>
              <a:rPr lang="sv-SE" sz="2000" dirty="0">
                <a:latin typeface="+mn-lt"/>
              </a:rPr>
              <a:t> moms och inte ges vid mer än ett tillfälle utöver när anställningen upphör.</a:t>
            </a:r>
          </a:p>
          <a:p>
            <a:r>
              <a:rPr lang="sv-SE" sz="2000" dirty="0">
                <a:latin typeface="+mn-lt"/>
              </a:rPr>
              <a:t>Med varaktigt anställda i samband med minnesgåvor anses anställda med en sammanlagd anställningstid om minst sex år.</a:t>
            </a:r>
          </a:p>
        </p:txBody>
      </p:sp>
      <p:pic>
        <p:nvPicPr>
          <p:cNvPr id="4" name="Bildobjekt 3">
            <a:extLst>
              <a:ext uri="{FF2B5EF4-FFF2-40B4-BE49-F238E27FC236}">
                <a16:creationId xmlns:a16="http://schemas.microsoft.com/office/drawing/2014/main" id="{3338FD36-FF86-4E89-99C3-755EFE789457}"/>
              </a:ext>
            </a:extLst>
          </p:cNvPr>
          <p:cNvPicPr>
            <a:picLocks noChangeAspect="1"/>
          </p:cNvPicPr>
          <p:nvPr/>
        </p:nvPicPr>
        <p:blipFill>
          <a:blip r:embed="rId2"/>
          <a:stretch>
            <a:fillRect/>
          </a:stretch>
        </p:blipFill>
        <p:spPr>
          <a:xfrm>
            <a:off x="8087754" y="230835"/>
            <a:ext cx="819818" cy="830997"/>
          </a:xfrm>
          <a:prstGeom prst="rect">
            <a:avLst/>
          </a:prstGeom>
        </p:spPr>
      </p:pic>
    </p:spTree>
    <p:extLst>
      <p:ext uri="{BB962C8B-B14F-4D97-AF65-F5344CB8AC3E}">
        <p14:creationId xmlns:p14="http://schemas.microsoft.com/office/powerpoint/2010/main" val="2885779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57200" y="264395"/>
            <a:ext cx="8229600" cy="1143000"/>
          </a:xfrm>
        </p:spPr>
        <p:txBody>
          <a:bodyPr/>
          <a:lstStyle/>
          <a:p>
            <a:r>
              <a:rPr lang="sv-SE" dirty="0"/>
              <a:t>Extern representation</a:t>
            </a:r>
          </a:p>
        </p:txBody>
      </p:sp>
      <p:sp>
        <p:nvSpPr>
          <p:cNvPr id="6" name="textruta 5">
            <a:extLst>
              <a:ext uri="{FF2B5EF4-FFF2-40B4-BE49-F238E27FC236}">
                <a16:creationId xmlns:a16="http://schemas.microsoft.com/office/drawing/2014/main" id="{435B3ED1-1D63-4D0F-AB37-B6E817D9D94C}"/>
              </a:ext>
            </a:extLst>
          </p:cNvPr>
          <p:cNvSpPr txBox="1"/>
          <p:nvPr/>
        </p:nvSpPr>
        <p:spPr>
          <a:xfrm>
            <a:off x="457200" y="1407395"/>
            <a:ext cx="8291264" cy="4862870"/>
          </a:xfrm>
          <a:prstGeom prst="rect">
            <a:avLst/>
          </a:prstGeom>
          <a:noFill/>
        </p:spPr>
        <p:txBody>
          <a:bodyPr wrap="square" rtlCol="0">
            <a:spAutoFit/>
          </a:bodyPr>
          <a:lstStyle/>
          <a:p>
            <a:r>
              <a:rPr lang="sv-SE" sz="2000" dirty="0">
                <a:latin typeface="+mn-lt"/>
              </a:rPr>
              <a:t>Man får göra avdrag för moms vid representation om kostnaderna har ett omedelbart samband med verksamheten. Det gäller till exempel när representationen ingår som ett naturligt led i affärsförhandlingar eller vid personalvård. Representation kan till exempel ske i samband med en lunch eller middag eller i samband med ett mingel där det enbart finns drycker.</a:t>
            </a:r>
          </a:p>
          <a:p>
            <a:endParaRPr lang="sv-SE" sz="2000" dirty="0">
              <a:latin typeface="+mn-lt"/>
            </a:endParaRPr>
          </a:p>
          <a:p>
            <a:endParaRPr lang="sv-SE" sz="2000" dirty="0">
              <a:latin typeface="+mn-lt"/>
            </a:endParaRPr>
          </a:p>
          <a:p>
            <a:endParaRPr lang="sv-SE" sz="2000" dirty="0">
              <a:latin typeface="+mn-lt"/>
            </a:endParaRPr>
          </a:p>
          <a:p>
            <a:r>
              <a:rPr lang="sv-SE" sz="2000" dirty="0">
                <a:latin typeface="+mn-lt"/>
              </a:rPr>
              <a:t>Om man i samband med representation har kostnader för mat och dryck får man göra avdrag för moms på ett underlag som får vara högst 300 kronor exklusive moms per person och tillfälle. Det innebär att man kan göra avdrag för moms med högst 36 kronor per person om kostnaden enbart gäller mat och alkoholfri dryck, eftersom momsen på dessa varor är 12 procent (12 procent av 300 kronor är 36 kronor).</a:t>
            </a:r>
          </a:p>
          <a:p>
            <a:endParaRPr lang="sv-SE" sz="2000" dirty="0">
              <a:latin typeface="+mn-lt"/>
            </a:endParaRPr>
          </a:p>
          <a:p>
            <a:endParaRPr lang="sv-SE" dirty="0"/>
          </a:p>
        </p:txBody>
      </p:sp>
      <p:pic>
        <p:nvPicPr>
          <p:cNvPr id="3" name="Bildobjekt 2">
            <a:extLst>
              <a:ext uri="{FF2B5EF4-FFF2-40B4-BE49-F238E27FC236}">
                <a16:creationId xmlns:a16="http://schemas.microsoft.com/office/drawing/2014/main" id="{F2F5655E-F6B6-4DE8-A5FC-F04A32603D1E}"/>
              </a:ext>
            </a:extLst>
          </p:cNvPr>
          <p:cNvPicPr>
            <a:picLocks noChangeAspect="1"/>
          </p:cNvPicPr>
          <p:nvPr/>
        </p:nvPicPr>
        <p:blipFill>
          <a:blip r:embed="rId2"/>
          <a:stretch>
            <a:fillRect/>
          </a:stretch>
        </p:blipFill>
        <p:spPr>
          <a:xfrm>
            <a:off x="3491880" y="3081337"/>
            <a:ext cx="1200150" cy="695325"/>
          </a:xfrm>
          <a:prstGeom prst="rect">
            <a:avLst/>
          </a:prstGeom>
        </p:spPr>
      </p:pic>
    </p:spTree>
    <p:extLst>
      <p:ext uri="{BB962C8B-B14F-4D97-AF65-F5344CB8AC3E}">
        <p14:creationId xmlns:p14="http://schemas.microsoft.com/office/powerpoint/2010/main" val="2925987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57200" y="264395"/>
            <a:ext cx="8229600" cy="1143000"/>
          </a:xfrm>
        </p:spPr>
        <p:txBody>
          <a:bodyPr/>
          <a:lstStyle/>
          <a:p>
            <a:r>
              <a:rPr lang="sv-SE" dirty="0"/>
              <a:t>Bilförmån &amp; Tjänstebil</a:t>
            </a:r>
          </a:p>
        </p:txBody>
      </p:sp>
      <p:sp>
        <p:nvSpPr>
          <p:cNvPr id="5" name="Rektangel 4">
            <a:extLst>
              <a:ext uri="{FF2B5EF4-FFF2-40B4-BE49-F238E27FC236}">
                <a16:creationId xmlns:a16="http://schemas.microsoft.com/office/drawing/2014/main" id="{7500B23F-0E06-4187-91DA-D7B0F5A86E82}"/>
              </a:ext>
            </a:extLst>
          </p:cNvPr>
          <p:cNvSpPr/>
          <p:nvPr/>
        </p:nvSpPr>
        <p:spPr>
          <a:xfrm>
            <a:off x="457200" y="1269070"/>
            <a:ext cx="8435280" cy="5324535"/>
          </a:xfrm>
          <a:prstGeom prst="rect">
            <a:avLst/>
          </a:prstGeom>
        </p:spPr>
        <p:txBody>
          <a:bodyPr wrap="square">
            <a:spAutoFit/>
          </a:bodyPr>
          <a:lstStyle/>
          <a:p>
            <a:r>
              <a:rPr lang="sv-SE" sz="2000" b="1" dirty="0">
                <a:latin typeface="+mn-lt"/>
              </a:rPr>
              <a:t>Förmånsbil</a:t>
            </a:r>
            <a:r>
              <a:rPr lang="sv-SE" sz="2000" dirty="0">
                <a:latin typeface="+mn-lt"/>
              </a:rPr>
              <a:t> - det räknas som en förmån när en anställd får använda sin arbetsgivares bil privat. Den anställde beskattas och företaget betalar sociala avgifter på förmånsvärdet.</a:t>
            </a:r>
          </a:p>
          <a:p>
            <a:r>
              <a:rPr lang="sv-SE" sz="2000" dirty="0">
                <a:latin typeface="+mn-lt"/>
              </a:rPr>
              <a:t>Omfattande tjänstekörning är när en anställd kör 3 000 mil eller mer i tjänsten per år med en förmånsbil. Då sätts förmånsvärdet ner till 75 procent av fullt värde.</a:t>
            </a:r>
          </a:p>
          <a:p>
            <a:r>
              <a:rPr lang="sv-SE" sz="2000" dirty="0">
                <a:latin typeface="+mn-lt"/>
              </a:rPr>
              <a:t>Om arbetsgivare betalar drivmedlet för en anställd med förmånsbil ska hen bara beskattas för drivmedel som används till privata resor. Detsamma gäller trängselavgifterna. Körjournal krävs som visar privata km och trängselavgifter.</a:t>
            </a:r>
          </a:p>
          <a:p>
            <a:endParaRPr lang="sv-SE" sz="2000" u="sng" dirty="0">
              <a:latin typeface="+mn-lt"/>
              <a:hlinkClick r:id="rId2"/>
            </a:endParaRPr>
          </a:p>
          <a:p>
            <a:r>
              <a:rPr lang="sv-SE" sz="2000" b="1" dirty="0">
                <a:latin typeface="+mn-lt"/>
              </a:rPr>
              <a:t>Tjänstebil</a:t>
            </a:r>
            <a:r>
              <a:rPr lang="sv-SE" sz="2000" dirty="0">
                <a:latin typeface="+mn-lt"/>
              </a:rPr>
              <a:t> - att använda tjänstebil privat beskattas inte för en anställd om följande två punkter är uppfyllda:</a:t>
            </a:r>
          </a:p>
          <a:p>
            <a:pPr marL="457200" lvl="0" indent="-457200">
              <a:buAutoNum type="arabicParenR"/>
            </a:pPr>
            <a:r>
              <a:rPr lang="sv-SE" sz="2000" dirty="0">
                <a:latin typeface="+mn-lt"/>
              </a:rPr>
              <a:t>den anställda kör bilen privat högst 100 mil per år och </a:t>
            </a:r>
          </a:p>
          <a:p>
            <a:pPr marL="457200" lvl="0" indent="-457200">
              <a:buAutoNum type="arabicParenR"/>
            </a:pPr>
            <a:r>
              <a:rPr lang="sv-SE" sz="2000" dirty="0">
                <a:latin typeface="+mn-lt"/>
              </a:rPr>
              <a:t>den anställda kör bilen privat vid högst 10 tillfällen per år</a:t>
            </a:r>
          </a:p>
          <a:p>
            <a:r>
              <a:rPr lang="sv-SE" sz="2000" dirty="0">
                <a:latin typeface="+mn-lt"/>
              </a:rPr>
              <a:t>Den anställda måste med hjälp av en noggrann körjournal tydligt visa att hen inte har kört privat mer än så och det måste gå att stämma av mot någon slags kalender (CRM).</a:t>
            </a:r>
            <a:endParaRPr lang="sv-SE" dirty="0"/>
          </a:p>
        </p:txBody>
      </p:sp>
      <p:pic>
        <p:nvPicPr>
          <p:cNvPr id="3" name="Bildobjekt 2">
            <a:extLst>
              <a:ext uri="{FF2B5EF4-FFF2-40B4-BE49-F238E27FC236}">
                <a16:creationId xmlns:a16="http://schemas.microsoft.com/office/drawing/2014/main" id="{2E28225A-054D-4BF1-849E-D9CB46C798C7}"/>
              </a:ext>
            </a:extLst>
          </p:cNvPr>
          <p:cNvPicPr>
            <a:picLocks noChangeAspect="1"/>
          </p:cNvPicPr>
          <p:nvPr/>
        </p:nvPicPr>
        <p:blipFill>
          <a:blip r:embed="rId3"/>
          <a:stretch>
            <a:fillRect/>
          </a:stretch>
        </p:blipFill>
        <p:spPr>
          <a:xfrm>
            <a:off x="7308304" y="234679"/>
            <a:ext cx="1714500" cy="885825"/>
          </a:xfrm>
          <a:prstGeom prst="rect">
            <a:avLst/>
          </a:prstGeom>
        </p:spPr>
      </p:pic>
      <p:pic>
        <p:nvPicPr>
          <p:cNvPr id="4" name="Bildobjekt 3">
            <a:extLst>
              <a:ext uri="{FF2B5EF4-FFF2-40B4-BE49-F238E27FC236}">
                <a16:creationId xmlns:a16="http://schemas.microsoft.com/office/drawing/2014/main" id="{A968829D-BB70-4E92-9E9A-F8139A526237}"/>
              </a:ext>
            </a:extLst>
          </p:cNvPr>
          <p:cNvPicPr>
            <a:picLocks noChangeAspect="1"/>
          </p:cNvPicPr>
          <p:nvPr/>
        </p:nvPicPr>
        <p:blipFill>
          <a:blip r:embed="rId4"/>
          <a:stretch>
            <a:fillRect/>
          </a:stretch>
        </p:blipFill>
        <p:spPr>
          <a:xfrm>
            <a:off x="8194129" y="4531655"/>
            <a:ext cx="752475" cy="1057275"/>
          </a:xfrm>
          <a:prstGeom prst="rect">
            <a:avLst/>
          </a:prstGeom>
        </p:spPr>
      </p:pic>
    </p:spTree>
    <p:extLst>
      <p:ext uri="{BB962C8B-B14F-4D97-AF65-F5344CB8AC3E}">
        <p14:creationId xmlns:p14="http://schemas.microsoft.com/office/powerpoint/2010/main" val="2134340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57200" y="264395"/>
            <a:ext cx="8229600" cy="1143000"/>
          </a:xfrm>
        </p:spPr>
        <p:txBody>
          <a:bodyPr/>
          <a:lstStyle/>
          <a:p>
            <a:r>
              <a:rPr lang="sv-SE" dirty="0"/>
              <a:t>Parkering</a:t>
            </a:r>
          </a:p>
        </p:txBody>
      </p:sp>
      <p:sp>
        <p:nvSpPr>
          <p:cNvPr id="5" name="Rektangel 4">
            <a:extLst>
              <a:ext uri="{FF2B5EF4-FFF2-40B4-BE49-F238E27FC236}">
                <a16:creationId xmlns:a16="http://schemas.microsoft.com/office/drawing/2014/main" id="{7500B23F-0E06-4187-91DA-D7B0F5A86E82}"/>
              </a:ext>
            </a:extLst>
          </p:cNvPr>
          <p:cNvSpPr/>
          <p:nvPr/>
        </p:nvSpPr>
        <p:spPr>
          <a:xfrm>
            <a:off x="457200" y="1407395"/>
            <a:ext cx="7643192" cy="4647426"/>
          </a:xfrm>
          <a:prstGeom prst="rect">
            <a:avLst/>
          </a:prstGeom>
        </p:spPr>
        <p:txBody>
          <a:bodyPr wrap="square">
            <a:spAutoFit/>
          </a:bodyPr>
          <a:lstStyle/>
          <a:p>
            <a:r>
              <a:rPr lang="sv-SE" sz="2000" dirty="0">
                <a:latin typeface="+mn-lt"/>
              </a:rPr>
              <a:t>Anställda som har fri parkering eller garageplats vid arbetet med privat bil ska oftast beskattas för den förmånen. Du som arbetsgivare ska även betala arbetsgivaravgifter och göra skatteavdrag. Anställda som har bilförmån beskattas däremot inte för fri parkering eller garageplats vid arbetet.</a:t>
            </a:r>
          </a:p>
          <a:p>
            <a:endParaRPr lang="sv-SE" sz="2000" dirty="0">
              <a:latin typeface="+mn-lt"/>
            </a:endParaRPr>
          </a:p>
          <a:p>
            <a:r>
              <a:rPr lang="sv-SE" sz="2000" dirty="0">
                <a:latin typeface="+mn-lt"/>
              </a:rPr>
              <a:t>För anställda som inte har en egen parkeringsplats för sin privata bil, utan får stå där det finns plats, beräknas däremot förmånsvärdet bara för de dagar som de använder platsen.</a:t>
            </a:r>
          </a:p>
          <a:p>
            <a:endParaRPr lang="sv-SE" sz="2000" dirty="0">
              <a:latin typeface="+mn-lt"/>
            </a:endParaRPr>
          </a:p>
          <a:p>
            <a:r>
              <a:rPr lang="sv-SE" sz="2000" dirty="0">
                <a:latin typeface="+mn-lt"/>
              </a:rPr>
              <a:t>Förmånen ska värderas till marknadsvärdet. Marknadsvärdet är vad det skulle ha kostat den anställda att själv betala för motsvarande förmån, det vill säga vad hen skulle ha fått betala för en parkeringsplats eller garageplats i närheten av arbetet.</a:t>
            </a:r>
          </a:p>
          <a:p>
            <a:endParaRPr lang="sv-SE" sz="1600" dirty="0">
              <a:solidFill>
                <a:schemeClr val="bg1">
                  <a:lumMod val="50000"/>
                </a:schemeClr>
              </a:solidFill>
            </a:endParaRPr>
          </a:p>
        </p:txBody>
      </p:sp>
      <p:pic>
        <p:nvPicPr>
          <p:cNvPr id="3" name="Bildobjekt 2">
            <a:extLst>
              <a:ext uri="{FF2B5EF4-FFF2-40B4-BE49-F238E27FC236}">
                <a16:creationId xmlns:a16="http://schemas.microsoft.com/office/drawing/2014/main" id="{E142DC76-29DC-442D-ADB6-B72DFA20467D}"/>
              </a:ext>
            </a:extLst>
          </p:cNvPr>
          <p:cNvPicPr>
            <a:picLocks noChangeAspect="1"/>
          </p:cNvPicPr>
          <p:nvPr/>
        </p:nvPicPr>
        <p:blipFill>
          <a:blip r:embed="rId2"/>
          <a:stretch>
            <a:fillRect/>
          </a:stretch>
        </p:blipFill>
        <p:spPr>
          <a:xfrm>
            <a:off x="6876256" y="116632"/>
            <a:ext cx="1095375" cy="1000125"/>
          </a:xfrm>
          <a:prstGeom prst="rect">
            <a:avLst/>
          </a:prstGeom>
        </p:spPr>
      </p:pic>
    </p:spTree>
    <p:extLst>
      <p:ext uri="{BB962C8B-B14F-4D97-AF65-F5344CB8AC3E}">
        <p14:creationId xmlns:p14="http://schemas.microsoft.com/office/powerpoint/2010/main" val="3475836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57200" y="264395"/>
            <a:ext cx="8229600" cy="1143000"/>
          </a:xfrm>
        </p:spPr>
        <p:txBody>
          <a:bodyPr/>
          <a:lstStyle/>
          <a:p>
            <a:r>
              <a:rPr lang="sv-SE" dirty="0"/>
              <a:t>Sjukvårdsförsäkring</a:t>
            </a:r>
          </a:p>
        </p:txBody>
      </p:sp>
      <p:sp>
        <p:nvSpPr>
          <p:cNvPr id="5" name="Rektangel 4">
            <a:extLst>
              <a:ext uri="{FF2B5EF4-FFF2-40B4-BE49-F238E27FC236}">
                <a16:creationId xmlns:a16="http://schemas.microsoft.com/office/drawing/2014/main" id="{7500B23F-0E06-4187-91DA-D7B0F5A86E82}"/>
              </a:ext>
            </a:extLst>
          </p:cNvPr>
          <p:cNvSpPr/>
          <p:nvPr/>
        </p:nvSpPr>
        <p:spPr>
          <a:xfrm>
            <a:off x="457200" y="1407395"/>
            <a:ext cx="7643192" cy="369332"/>
          </a:xfrm>
          <a:prstGeom prst="rect">
            <a:avLst/>
          </a:prstGeom>
        </p:spPr>
        <p:txBody>
          <a:bodyPr wrap="square">
            <a:spAutoFit/>
          </a:bodyPr>
          <a:lstStyle/>
          <a:p>
            <a:r>
              <a:rPr lang="sv-SE" sz="1800" b="1" u="sng" dirty="0">
                <a:solidFill>
                  <a:schemeClr val="bg1">
                    <a:lumMod val="50000"/>
                  </a:schemeClr>
                </a:solidFill>
              </a:rPr>
              <a:t>    </a:t>
            </a:r>
            <a:endParaRPr lang="sv-SE" sz="1600" dirty="0">
              <a:solidFill>
                <a:schemeClr val="bg1">
                  <a:lumMod val="50000"/>
                </a:schemeClr>
              </a:solidFill>
            </a:endParaRPr>
          </a:p>
        </p:txBody>
      </p:sp>
      <p:sp>
        <p:nvSpPr>
          <p:cNvPr id="3" name="Rektangel 2">
            <a:extLst>
              <a:ext uri="{FF2B5EF4-FFF2-40B4-BE49-F238E27FC236}">
                <a16:creationId xmlns:a16="http://schemas.microsoft.com/office/drawing/2014/main" id="{775C768D-5AEC-4429-A999-3F2E6484FBFB}"/>
              </a:ext>
            </a:extLst>
          </p:cNvPr>
          <p:cNvSpPr/>
          <p:nvPr/>
        </p:nvSpPr>
        <p:spPr>
          <a:xfrm>
            <a:off x="395536" y="1776727"/>
            <a:ext cx="8229600" cy="2567241"/>
          </a:xfrm>
          <a:prstGeom prst="rect">
            <a:avLst/>
          </a:prstGeom>
        </p:spPr>
        <p:txBody>
          <a:bodyPr wrap="square">
            <a:spAutoFit/>
          </a:bodyPr>
          <a:lstStyle/>
          <a:p>
            <a:pPr>
              <a:lnSpc>
                <a:spcPts val="2100"/>
              </a:lnSpc>
              <a:spcAft>
                <a:spcPts val="375"/>
              </a:spcAft>
            </a:pPr>
            <a:r>
              <a:rPr lang="sv-SE" sz="1050" b="1" dirty="0">
                <a:latin typeface="Calibri" panose="020F0502020204030204" pitchFamily="34" charset="0"/>
                <a:ea typeface="Calibri" panose="020F0502020204030204" pitchFamily="34" charset="0"/>
                <a:cs typeface="Calibri" panose="020F0502020204030204" pitchFamily="34" charset="0"/>
              </a:rPr>
              <a:t> </a:t>
            </a:r>
            <a:r>
              <a:rPr lang="sv-SE" sz="2000" dirty="0">
                <a:latin typeface="+mn-lt"/>
                <a:ea typeface="Calibri" panose="020F0502020204030204" pitchFamily="34" charset="0"/>
                <a:cs typeface="Calibri" panose="020F0502020204030204" pitchFamily="34" charset="0"/>
              </a:rPr>
              <a:t>Regeringen beslutade från och med 1 juli 2018 att du som anställd måste betala förmånsskatt om du har en sjukvårdsförsäkring via ditt jobb. </a:t>
            </a:r>
            <a:endParaRPr lang="sv-SE" sz="2000" dirty="0">
              <a:latin typeface="+mn-lt"/>
              <a:ea typeface="Calibri" panose="020F0502020204030204" pitchFamily="34" charset="0"/>
              <a:cs typeface="Times New Roman" panose="02020603050405020304" pitchFamily="18" charset="0"/>
            </a:endParaRPr>
          </a:p>
          <a:p>
            <a:pPr>
              <a:lnSpc>
                <a:spcPct val="107000"/>
              </a:lnSpc>
              <a:spcAft>
                <a:spcPts val="800"/>
              </a:spcAft>
            </a:pPr>
            <a:r>
              <a:rPr lang="sv-SE" sz="2000" dirty="0">
                <a:latin typeface="+mn-lt"/>
                <a:ea typeface="Calibri" panose="020F0502020204030204" pitchFamily="34" charset="0"/>
                <a:cs typeface="Calibri" panose="020F0502020204030204" pitchFamily="34" charset="0"/>
              </a:rPr>
              <a:t>Arbetsgivaren ska ta upp 60% av sjukvårdspremien som förmånsvärde. Förmånen läggs på lönen och du betalar skatt på förmånen. </a:t>
            </a:r>
            <a:endParaRPr lang="sv-SE" sz="2000" dirty="0">
              <a:latin typeface="+mn-lt"/>
              <a:ea typeface="Calibri" panose="020F0502020204030204" pitchFamily="34" charset="0"/>
              <a:cs typeface="Times New Roman" panose="02020603050405020304" pitchFamily="18" charset="0"/>
            </a:endParaRPr>
          </a:p>
          <a:p>
            <a:pPr>
              <a:lnSpc>
                <a:spcPct val="107000"/>
              </a:lnSpc>
              <a:spcAft>
                <a:spcPts val="800"/>
              </a:spcAft>
            </a:pPr>
            <a:r>
              <a:rPr lang="sv-SE" sz="2000" dirty="0">
                <a:latin typeface="+mn-lt"/>
                <a:ea typeface="Calibri" panose="020F0502020204030204" pitchFamily="34" charset="0"/>
                <a:cs typeface="Calibri" panose="020F0502020204030204" pitchFamily="34" charset="0"/>
              </a:rPr>
              <a:t>Premie 2025: 8485 kr x 60% = 5090 kr i förmånsvärde.</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Bildobjekt 3">
            <a:extLst>
              <a:ext uri="{FF2B5EF4-FFF2-40B4-BE49-F238E27FC236}">
                <a16:creationId xmlns:a16="http://schemas.microsoft.com/office/drawing/2014/main" id="{9D8AEFCE-1E1F-44BC-92A6-CBD2824DE984}"/>
              </a:ext>
            </a:extLst>
          </p:cNvPr>
          <p:cNvPicPr>
            <a:picLocks noChangeAspect="1"/>
          </p:cNvPicPr>
          <p:nvPr/>
        </p:nvPicPr>
        <p:blipFill>
          <a:blip r:embed="rId2"/>
          <a:stretch>
            <a:fillRect/>
          </a:stretch>
        </p:blipFill>
        <p:spPr>
          <a:xfrm>
            <a:off x="6900242" y="4502984"/>
            <a:ext cx="1200150" cy="1000125"/>
          </a:xfrm>
          <a:prstGeom prst="rect">
            <a:avLst/>
          </a:prstGeom>
        </p:spPr>
      </p:pic>
    </p:spTree>
    <p:extLst>
      <p:ext uri="{BB962C8B-B14F-4D97-AF65-F5344CB8AC3E}">
        <p14:creationId xmlns:p14="http://schemas.microsoft.com/office/powerpoint/2010/main" val="971486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a:xfrm>
            <a:off x="457200" y="264395"/>
            <a:ext cx="8229600" cy="1143000"/>
          </a:xfrm>
        </p:spPr>
        <p:txBody>
          <a:bodyPr/>
          <a:lstStyle/>
          <a:p>
            <a:r>
              <a:rPr lang="sv-SE" dirty="0"/>
              <a:t>Avdragsgilla kostnader</a:t>
            </a:r>
          </a:p>
        </p:txBody>
      </p:sp>
      <p:sp>
        <p:nvSpPr>
          <p:cNvPr id="5" name="Rektangel 4">
            <a:extLst>
              <a:ext uri="{FF2B5EF4-FFF2-40B4-BE49-F238E27FC236}">
                <a16:creationId xmlns:a16="http://schemas.microsoft.com/office/drawing/2014/main" id="{7500B23F-0E06-4187-91DA-D7B0F5A86E82}"/>
              </a:ext>
            </a:extLst>
          </p:cNvPr>
          <p:cNvSpPr/>
          <p:nvPr/>
        </p:nvSpPr>
        <p:spPr>
          <a:xfrm>
            <a:off x="457200" y="1407395"/>
            <a:ext cx="7643192" cy="369332"/>
          </a:xfrm>
          <a:prstGeom prst="rect">
            <a:avLst/>
          </a:prstGeom>
        </p:spPr>
        <p:txBody>
          <a:bodyPr wrap="square">
            <a:spAutoFit/>
          </a:bodyPr>
          <a:lstStyle/>
          <a:p>
            <a:r>
              <a:rPr lang="sv-SE" sz="1800" b="1" u="sng" dirty="0">
                <a:solidFill>
                  <a:schemeClr val="bg1">
                    <a:lumMod val="50000"/>
                  </a:schemeClr>
                </a:solidFill>
              </a:rPr>
              <a:t>    </a:t>
            </a:r>
            <a:endParaRPr lang="sv-SE" sz="1600" dirty="0">
              <a:solidFill>
                <a:schemeClr val="bg1">
                  <a:lumMod val="50000"/>
                </a:schemeClr>
              </a:solidFill>
            </a:endParaRPr>
          </a:p>
        </p:txBody>
      </p:sp>
      <p:sp>
        <p:nvSpPr>
          <p:cNvPr id="3" name="Rektangel 2">
            <a:extLst>
              <a:ext uri="{FF2B5EF4-FFF2-40B4-BE49-F238E27FC236}">
                <a16:creationId xmlns:a16="http://schemas.microsoft.com/office/drawing/2014/main" id="{775C768D-5AEC-4429-A999-3F2E6484FBFB}"/>
              </a:ext>
            </a:extLst>
          </p:cNvPr>
          <p:cNvSpPr/>
          <p:nvPr/>
        </p:nvSpPr>
        <p:spPr>
          <a:xfrm>
            <a:off x="395536" y="1776727"/>
            <a:ext cx="8229600" cy="3299749"/>
          </a:xfrm>
          <a:prstGeom prst="rect">
            <a:avLst/>
          </a:prstGeom>
        </p:spPr>
        <p:txBody>
          <a:bodyPr wrap="square">
            <a:spAutoFit/>
          </a:bodyPr>
          <a:lstStyle/>
          <a:p>
            <a:pPr>
              <a:lnSpc>
                <a:spcPts val="2100"/>
              </a:lnSpc>
              <a:spcAft>
                <a:spcPts val="375"/>
              </a:spcAft>
            </a:pPr>
            <a:r>
              <a:rPr lang="sv-SE" sz="1050" b="1" dirty="0">
                <a:latin typeface="Calibri" panose="020F0502020204030204" pitchFamily="34" charset="0"/>
                <a:ea typeface="Calibri" panose="020F0502020204030204" pitchFamily="34" charset="0"/>
                <a:cs typeface="Calibri" panose="020F0502020204030204" pitchFamily="34" charset="0"/>
              </a:rPr>
              <a:t> </a:t>
            </a:r>
            <a:r>
              <a:rPr lang="sv-SE" sz="2000" b="1" dirty="0">
                <a:latin typeface="+mn-lt"/>
                <a:ea typeface="Calibri" panose="020F0502020204030204" pitchFamily="34" charset="0"/>
                <a:cs typeface="Calibri" panose="020F0502020204030204" pitchFamily="34" charset="0"/>
              </a:rPr>
              <a:t>Vad innebär avdragsgilla respektive ej avdragsgilla kostnader?</a:t>
            </a:r>
          </a:p>
          <a:p>
            <a:pPr>
              <a:lnSpc>
                <a:spcPts val="2100"/>
              </a:lnSpc>
              <a:spcAft>
                <a:spcPts val="375"/>
              </a:spcAft>
            </a:pPr>
            <a:endParaRPr lang="sv-SE" sz="2000" b="1" dirty="0">
              <a:latin typeface="+mn-lt"/>
              <a:ea typeface="Calibri" panose="020F0502020204030204" pitchFamily="34" charset="0"/>
              <a:cs typeface="Calibri" panose="020F0502020204030204" pitchFamily="34" charset="0"/>
            </a:endParaRPr>
          </a:p>
          <a:p>
            <a:pPr marL="342900" indent="-342900">
              <a:lnSpc>
                <a:spcPts val="2100"/>
              </a:lnSpc>
              <a:spcAft>
                <a:spcPts val="375"/>
              </a:spcAft>
              <a:buFont typeface="Arial" panose="020B0604020202020204" pitchFamily="34" charset="0"/>
              <a:buChar char="•"/>
            </a:pPr>
            <a:r>
              <a:rPr lang="sv-SE" sz="2000" dirty="0">
                <a:latin typeface="+mn-lt"/>
                <a:ea typeface="Calibri" panose="020F0502020204030204" pitchFamily="34" charset="0"/>
                <a:cs typeface="Calibri" panose="020F0502020204030204" pitchFamily="34" charset="0"/>
              </a:rPr>
              <a:t>Alla kostnader påverkar resultatet och likviditeten</a:t>
            </a:r>
          </a:p>
          <a:p>
            <a:pPr marL="342900" indent="-342900">
              <a:lnSpc>
                <a:spcPts val="2100"/>
              </a:lnSpc>
              <a:spcAft>
                <a:spcPts val="375"/>
              </a:spcAft>
              <a:buFont typeface="Arial" panose="020B0604020202020204" pitchFamily="34" charset="0"/>
              <a:buChar char="•"/>
            </a:pPr>
            <a:r>
              <a:rPr lang="sv-SE" sz="2000" dirty="0">
                <a:latin typeface="+mn-lt"/>
                <a:ea typeface="Calibri" panose="020F0502020204030204" pitchFamily="34" charset="0"/>
                <a:cs typeface="Calibri" panose="020F0502020204030204" pitchFamily="34" charset="0"/>
              </a:rPr>
              <a:t>En avdragsgill kostnad innebär </a:t>
            </a:r>
            <a:r>
              <a:rPr lang="sv-SE" sz="2000" u="sng" dirty="0">
                <a:latin typeface="+mn-lt"/>
                <a:ea typeface="Calibri" panose="020F0502020204030204" pitchFamily="34" charset="0"/>
                <a:cs typeface="Calibri" panose="020F0502020204030204" pitchFamily="34" charset="0"/>
              </a:rPr>
              <a:t>inte</a:t>
            </a:r>
            <a:r>
              <a:rPr lang="sv-SE" sz="2000" dirty="0">
                <a:latin typeface="+mn-lt"/>
                <a:ea typeface="Calibri" panose="020F0502020204030204" pitchFamily="34" charset="0"/>
                <a:cs typeface="Calibri" panose="020F0502020204030204" pitchFamily="34" charset="0"/>
              </a:rPr>
              <a:t> att ’det blir gratis’</a:t>
            </a:r>
          </a:p>
          <a:p>
            <a:pPr marL="342900" indent="-342900">
              <a:lnSpc>
                <a:spcPts val="2100"/>
              </a:lnSpc>
              <a:spcAft>
                <a:spcPts val="375"/>
              </a:spcAft>
              <a:buFont typeface="Arial" panose="020B0604020202020204" pitchFamily="34" charset="0"/>
              <a:buChar char="•"/>
            </a:pPr>
            <a:r>
              <a:rPr lang="sv-SE" sz="2000" dirty="0">
                <a:latin typeface="+mn-lt"/>
                <a:ea typeface="Calibri" panose="020F0502020204030204" pitchFamily="34" charset="0"/>
                <a:cs typeface="Calibri" panose="020F0502020204030204" pitchFamily="34" charset="0"/>
              </a:rPr>
              <a:t>Ej avdragsgilla kostnader ’läggs tillbaka’ i bolagets inkomstdeklaration. Det innebär att man får en högre skattebas = högre skatt och därmed ett lägre resultat efter skatt</a:t>
            </a:r>
          </a:p>
          <a:p>
            <a:pPr>
              <a:lnSpc>
                <a:spcPts val="2100"/>
              </a:lnSpc>
              <a:spcAft>
                <a:spcPts val="375"/>
              </a:spcAft>
            </a:pPr>
            <a:endParaRPr lang="sv-SE" sz="2000" b="1" dirty="0">
              <a:latin typeface="+mn-lt"/>
              <a:ea typeface="Calibri" panose="020F0502020204030204" pitchFamily="34" charset="0"/>
              <a:cs typeface="Calibri" panose="020F0502020204030204" pitchFamily="34" charset="0"/>
            </a:endParaRPr>
          </a:p>
          <a:p>
            <a:pPr>
              <a:lnSpc>
                <a:spcPts val="2100"/>
              </a:lnSpc>
              <a:spcAft>
                <a:spcPts val="375"/>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endParaRPr lang="sv-SE" sz="9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Bildobjekt 3">
            <a:extLst>
              <a:ext uri="{FF2B5EF4-FFF2-40B4-BE49-F238E27FC236}">
                <a16:creationId xmlns:a16="http://schemas.microsoft.com/office/drawing/2014/main" id="{6479E29C-CD7A-405B-B3FF-C50B7455139F}"/>
              </a:ext>
            </a:extLst>
          </p:cNvPr>
          <p:cNvPicPr>
            <a:picLocks noChangeAspect="1"/>
          </p:cNvPicPr>
          <p:nvPr/>
        </p:nvPicPr>
        <p:blipFill>
          <a:blip r:embed="rId2"/>
          <a:stretch>
            <a:fillRect/>
          </a:stretch>
        </p:blipFill>
        <p:spPr>
          <a:xfrm>
            <a:off x="426368" y="3933056"/>
            <a:ext cx="7077075" cy="2352675"/>
          </a:xfrm>
          <a:prstGeom prst="rect">
            <a:avLst/>
          </a:prstGeom>
        </p:spPr>
      </p:pic>
      <p:pic>
        <p:nvPicPr>
          <p:cNvPr id="6" name="Bildobjekt 5">
            <a:extLst>
              <a:ext uri="{FF2B5EF4-FFF2-40B4-BE49-F238E27FC236}">
                <a16:creationId xmlns:a16="http://schemas.microsoft.com/office/drawing/2014/main" id="{9466BF83-03FE-41F7-80B9-5A4760F9351D}"/>
              </a:ext>
            </a:extLst>
          </p:cNvPr>
          <p:cNvPicPr>
            <a:picLocks noChangeAspect="1"/>
          </p:cNvPicPr>
          <p:nvPr/>
        </p:nvPicPr>
        <p:blipFill>
          <a:blip r:embed="rId3"/>
          <a:stretch>
            <a:fillRect/>
          </a:stretch>
        </p:blipFill>
        <p:spPr>
          <a:xfrm>
            <a:off x="7179890" y="4136702"/>
            <a:ext cx="1571625" cy="981075"/>
          </a:xfrm>
          <a:prstGeom prst="rect">
            <a:avLst/>
          </a:prstGeom>
        </p:spPr>
      </p:pic>
    </p:spTree>
    <p:extLst>
      <p:ext uri="{BB962C8B-B14F-4D97-AF65-F5344CB8AC3E}">
        <p14:creationId xmlns:p14="http://schemas.microsoft.com/office/powerpoint/2010/main" val="1201626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937FBF36-A5FD-4B66-B313-CA1571E4D181}"/>
              </a:ext>
            </a:extLst>
          </p:cNvPr>
          <p:cNvSpPr txBox="1"/>
          <p:nvPr/>
        </p:nvSpPr>
        <p:spPr>
          <a:xfrm>
            <a:off x="2467970" y="476672"/>
            <a:ext cx="6424509" cy="707886"/>
          </a:xfrm>
          <a:prstGeom prst="rect">
            <a:avLst/>
          </a:prstGeom>
          <a:noFill/>
        </p:spPr>
        <p:txBody>
          <a:bodyPr wrap="square" rtlCol="0">
            <a:spAutoFit/>
          </a:bodyPr>
          <a:lstStyle/>
          <a:p>
            <a:r>
              <a:rPr lang="sv-SE" sz="4000" b="1" dirty="0">
                <a:latin typeface="+mj-lt"/>
              </a:rPr>
              <a:t>Allmänt                                (1)</a:t>
            </a:r>
          </a:p>
        </p:txBody>
      </p:sp>
      <p:sp>
        <p:nvSpPr>
          <p:cNvPr id="5" name="textruta 4">
            <a:extLst>
              <a:ext uri="{FF2B5EF4-FFF2-40B4-BE49-F238E27FC236}">
                <a16:creationId xmlns:a16="http://schemas.microsoft.com/office/drawing/2014/main" id="{75862139-9831-4D15-BD88-9FFB5DA2C24F}"/>
              </a:ext>
            </a:extLst>
          </p:cNvPr>
          <p:cNvSpPr txBox="1"/>
          <p:nvPr/>
        </p:nvSpPr>
        <p:spPr>
          <a:xfrm>
            <a:off x="827584" y="1556792"/>
            <a:ext cx="7416824" cy="4401205"/>
          </a:xfrm>
          <a:prstGeom prst="rect">
            <a:avLst/>
          </a:prstGeom>
          <a:noFill/>
        </p:spPr>
        <p:txBody>
          <a:bodyPr wrap="square" rtlCol="0">
            <a:spAutoFit/>
          </a:bodyPr>
          <a:lstStyle/>
          <a:p>
            <a:pPr marL="342900" indent="-342900">
              <a:buFont typeface="Arial" panose="020B0604020202020204" pitchFamily="34" charset="0"/>
              <a:buChar char="•"/>
            </a:pPr>
            <a:r>
              <a:rPr lang="sv-SE" sz="2000" dirty="0">
                <a:latin typeface="+mn-lt"/>
              </a:rPr>
              <a:t>Alla anställda på CampusPharma använder verktyget </a:t>
            </a:r>
            <a:r>
              <a:rPr lang="sv-SE" sz="2000" dirty="0" err="1">
                <a:latin typeface="+mn-lt"/>
              </a:rPr>
              <a:t>MyBusiness</a:t>
            </a:r>
            <a:r>
              <a:rPr lang="sv-SE" sz="2000" dirty="0">
                <a:latin typeface="+mn-lt"/>
              </a:rPr>
              <a:t>/RESA för att få ersättning för traktamenten, km-ersättning och utlägg.</a:t>
            </a:r>
          </a:p>
          <a:p>
            <a:endParaRPr lang="sv-SE" sz="2000" dirty="0">
              <a:latin typeface="+mn-lt"/>
            </a:endParaRPr>
          </a:p>
          <a:p>
            <a:pPr marL="342900" indent="-342900">
              <a:buFont typeface="Arial" panose="020B0604020202020204" pitchFamily="34" charset="0"/>
              <a:buChar char="•"/>
            </a:pPr>
            <a:r>
              <a:rPr lang="sv-SE" sz="2000" dirty="0">
                <a:latin typeface="+mn-lt"/>
              </a:rPr>
              <a:t>Traktamente och utlägg </a:t>
            </a:r>
            <a:r>
              <a:rPr lang="sv-SE" sz="2000" u="sng" dirty="0">
                <a:latin typeface="+mn-lt"/>
              </a:rPr>
              <a:t>ska</a:t>
            </a:r>
            <a:r>
              <a:rPr lang="sv-SE" sz="2000" dirty="0">
                <a:latin typeface="+mn-lt"/>
              </a:rPr>
              <a:t> registreras i samma period som kostnaden uppstod annars kan vi inte dra momsen och en extra kostnad uppstår. Utlägg/kvitton äldre än tre månader kommer inte att ersättas.</a:t>
            </a:r>
          </a:p>
          <a:p>
            <a:pPr marL="342900" indent="-342900">
              <a:buFont typeface="Arial" panose="020B0604020202020204" pitchFamily="34" charset="0"/>
              <a:buChar char="•"/>
            </a:pPr>
            <a:endParaRPr lang="sv-SE" sz="2000" dirty="0">
              <a:latin typeface="+mn-lt"/>
            </a:endParaRPr>
          </a:p>
          <a:p>
            <a:pPr marL="342900" indent="-342900">
              <a:buFont typeface="Arial" panose="020B0604020202020204" pitchFamily="34" charset="0"/>
              <a:buChar char="•"/>
            </a:pPr>
            <a:r>
              <a:rPr lang="sv-SE" sz="2000" dirty="0">
                <a:latin typeface="+mn-lt"/>
              </a:rPr>
              <a:t>Alla anställda ska ta upp traktamente när kriterier för detta uppfylles.</a:t>
            </a:r>
          </a:p>
          <a:p>
            <a:pPr marL="342900" indent="-342900">
              <a:buFont typeface="Arial" panose="020B0604020202020204" pitchFamily="34" charset="0"/>
              <a:buChar char="•"/>
            </a:pPr>
            <a:endParaRPr lang="sv-SE" sz="2000" dirty="0">
              <a:latin typeface="+mn-lt"/>
            </a:endParaRPr>
          </a:p>
          <a:p>
            <a:pPr marL="342900" indent="-342900">
              <a:buFont typeface="Arial" panose="020B0604020202020204" pitchFamily="34" charset="0"/>
              <a:buChar char="•"/>
            </a:pPr>
            <a:r>
              <a:rPr lang="sv-SE" sz="2000" dirty="0">
                <a:latin typeface="+mn-lt"/>
              </a:rPr>
              <a:t>Originalkvitton krävs utav Skatteverket, bara ett kontoutdrag är inte tillräckligt.</a:t>
            </a:r>
          </a:p>
        </p:txBody>
      </p:sp>
      <p:pic>
        <p:nvPicPr>
          <p:cNvPr id="7" name="Bildobjekt 6">
            <a:extLst>
              <a:ext uri="{FF2B5EF4-FFF2-40B4-BE49-F238E27FC236}">
                <a16:creationId xmlns:a16="http://schemas.microsoft.com/office/drawing/2014/main" id="{07E0EFB2-68B5-4825-84C7-AEEE803EC602}"/>
              </a:ext>
            </a:extLst>
          </p:cNvPr>
          <p:cNvPicPr>
            <a:picLocks noChangeAspect="1"/>
          </p:cNvPicPr>
          <p:nvPr/>
        </p:nvPicPr>
        <p:blipFill>
          <a:blip r:embed="rId3"/>
          <a:stretch>
            <a:fillRect/>
          </a:stretch>
        </p:blipFill>
        <p:spPr>
          <a:xfrm>
            <a:off x="7834397" y="5013176"/>
            <a:ext cx="518861" cy="816297"/>
          </a:xfrm>
          <a:prstGeom prst="rect">
            <a:avLst/>
          </a:prstGeom>
        </p:spPr>
      </p:pic>
      <p:pic>
        <p:nvPicPr>
          <p:cNvPr id="6" name="Bildobjekt 5" descr="En bild som visar Teckensnitt, Grafik, skärmbild, logotyp&#10;&#10;AI-genererat innehåll kan vara felaktigt.">
            <a:extLst>
              <a:ext uri="{FF2B5EF4-FFF2-40B4-BE49-F238E27FC236}">
                <a16:creationId xmlns:a16="http://schemas.microsoft.com/office/drawing/2014/main" id="{F5ADE83D-8CA7-037E-685F-608C5A506D34}"/>
              </a:ext>
            </a:extLst>
          </p:cNvPr>
          <p:cNvPicPr>
            <a:picLocks noChangeAspect="1"/>
          </p:cNvPicPr>
          <p:nvPr/>
        </p:nvPicPr>
        <p:blipFill>
          <a:blip r:embed="rId4"/>
          <a:stretch>
            <a:fillRect/>
          </a:stretch>
        </p:blipFill>
        <p:spPr>
          <a:xfrm>
            <a:off x="4860032" y="900003"/>
            <a:ext cx="2200275" cy="609600"/>
          </a:xfrm>
          <a:prstGeom prst="rect">
            <a:avLst/>
          </a:prstGeom>
        </p:spPr>
      </p:pic>
    </p:spTree>
    <p:extLst>
      <p:ext uri="{BB962C8B-B14F-4D97-AF65-F5344CB8AC3E}">
        <p14:creationId xmlns:p14="http://schemas.microsoft.com/office/powerpoint/2010/main" val="136498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937FBF36-A5FD-4B66-B313-CA1571E4D181}"/>
              </a:ext>
            </a:extLst>
          </p:cNvPr>
          <p:cNvSpPr txBox="1"/>
          <p:nvPr/>
        </p:nvSpPr>
        <p:spPr>
          <a:xfrm>
            <a:off x="2467970" y="476672"/>
            <a:ext cx="6424509" cy="707886"/>
          </a:xfrm>
          <a:prstGeom prst="rect">
            <a:avLst/>
          </a:prstGeom>
          <a:noFill/>
        </p:spPr>
        <p:txBody>
          <a:bodyPr wrap="square" rtlCol="0">
            <a:spAutoFit/>
          </a:bodyPr>
          <a:lstStyle/>
          <a:p>
            <a:r>
              <a:rPr lang="sv-SE" sz="4000" b="1" dirty="0">
                <a:latin typeface="+mj-lt"/>
              </a:rPr>
              <a:t>Allmänt                                (2)</a:t>
            </a:r>
          </a:p>
        </p:txBody>
      </p:sp>
      <p:sp>
        <p:nvSpPr>
          <p:cNvPr id="5" name="textruta 4">
            <a:extLst>
              <a:ext uri="{FF2B5EF4-FFF2-40B4-BE49-F238E27FC236}">
                <a16:creationId xmlns:a16="http://schemas.microsoft.com/office/drawing/2014/main" id="{75862139-9831-4D15-BD88-9FFB5DA2C24F}"/>
              </a:ext>
            </a:extLst>
          </p:cNvPr>
          <p:cNvSpPr txBox="1"/>
          <p:nvPr/>
        </p:nvSpPr>
        <p:spPr>
          <a:xfrm>
            <a:off x="827584" y="1556792"/>
            <a:ext cx="7416824" cy="2862322"/>
          </a:xfrm>
          <a:prstGeom prst="rect">
            <a:avLst/>
          </a:prstGeom>
          <a:noFill/>
        </p:spPr>
        <p:txBody>
          <a:bodyPr wrap="square" rtlCol="0">
            <a:spAutoFit/>
          </a:bodyPr>
          <a:lstStyle/>
          <a:p>
            <a:pPr marL="342900" indent="-342900">
              <a:buFont typeface="Arial" panose="020B0604020202020204" pitchFamily="34" charset="0"/>
              <a:buChar char="•"/>
            </a:pPr>
            <a:r>
              <a:rPr lang="sv-SE" sz="2000" dirty="0">
                <a:latin typeface="+mn-lt"/>
              </a:rPr>
              <a:t>Närmaste chef kontrollerar och attesterar alla ersättningar.</a:t>
            </a:r>
          </a:p>
          <a:p>
            <a:pPr marL="342900" indent="-342900">
              <a:buFont typeface="Arial" panose="020B0604020202020204" pitchFamily="34" charset="0"/>
              <a:buChar char="•"/>
            </a:pPr>
            <a:endParaRPr lang="sv-SE" sz="2000" dirty="0">
              <a:latin typeface="+mn-lt"/>
            </a:endParaRPr>
          </a:p>
          <a:p>
            <a:pPr marL="342900" indent="-342900">
              <a:buFont typeface="Arial" panose="020B0604020202020204" pitchFamily="34" charset="0"/>
              <a:buChar char="•"/>
            </a:pPr>
            <a:r>
              <a:rPr lang="sv-SE" sz="2000" dirty="0">
                <a:latin typeface="+mn-lt"/>
              </a:rPr>
              <a:t>Attesterade ersättningar utbetalas på nästkommande lön.</a:t>
            </a:r>
          </a:p>
          <a:p>
            <a:pPr marL="342900" indent="-342900">
              <a:buFont typeface="Arial" panose="020B0604020202020204" pitchFamily="34" charset="0"/>
              <a:buChar char="•"/>
            </a:pPr>
            <a:endParaRPr lang="sv-SE" sz="2000" dirty="0">
              <a:latin typeface="+mn-lt"/>
            </a:endParaRPr>
          </a:p>
          <a:p>
            <a:pPr marL="342900" indent="-342900">
              <a:buFont typeface="Arial" panose="020B0604020202020204" pitchFamily="34" charset="0"/>
              <a:buChar char="•"/>
            </a:pPr>
            <a:r>
              <a:rPr lang="sv-SE" sz="2000" dirty="0">
                <a:latin typeface="+mn-lt"/>
              </a:rPr>
              <a:t>Brytpunkt i månaden är arbetsdag 10 (innan dess ska reseräkningen vara attesterad för att komma med på nästa lön).</a:t>
            </a:r>
          </a:p>
          <a:p>
            <a:pPr marL="342900" indent="-342900">
              <a:buFont typeface="Arial" panose="020B0604020202020204" pitchFamily="34" charset="0"/>
              <a:buChar char="•"/>
            </a:pPr>
            <a:endParaRPr lang="sv-SE" sz="2000" dirty="0">
              <a:latin typeface="+mn-lt"/>
            </a:endParaRPr>
          </a:p>
          <a:p>
            <a:endParaRPr lang="sv-SE" sz="2000" dirty="0">
              <a:latin typeface="+mn-lt"/>
            </a:endParaRPr>
          </a:p>
          <a:p>
            <a:endParaRPr lang="sv-SE" sz="2000" dirty="0">
              <a:latin typeface="+mn-lt"/>
            </a:endParaRPr>
          </a:p>
        </p:txBody>
      </p:sp>
      <p:pic>
        <p:nvPicPr>
          <p:cNvPr id="2" name="Bildobjekt 1">
            <a:extLst>
              <a:ext uri="{FF2B5EF4-FFF2-40B4-BE49-F238E27FC236}">
                <a16:creationId xmlns:a16="http://schemas.microsoft.com/office/drawing/2014/main" id="{13290F5F-2DB0-4625-9AAC-D6E2DB056019}"/>
              </a:ext>
            </a:extLst>
          </p:cNvPr>
          <p:cNvPicPr>
            <a:picLocks noChangeAspect="1"/>
          </p:cNvPicPr>
          <p:nvPr/>
        </p:nvPicPr>
        <p:blipFill>
          <a:blip r:embed="rId3"/>
          <a:stretch>
            <a:fillRect/>
          </a:stretch>
        </p:blipFill>
        <p:spPr>
          <a:xfrm>
            <a:off x="7596336" y="1412776"/>
            <a:ext cx="999795" cy="977453"/>
          </a:xfrm>
          <a:prstGeom prst="rect">
            <a:avLst/>
          </a:prstGeom>
        </p:spPr>
      </p:pic>
    </p:spTree>
    <p:extLst>
      <p:ext uri="{BB962C8B-B14F-4D97-AF65-F5344CB8AC3E}">
        <p14:creationId xmlns:p14="http://schemas.microsoft.com/office/powerpoint/2010/main" val="1225842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937FBF36-A5FD-4B66-B313-CA1571E4D181}"/>
              </a:ext>
            </a:extLst>
          </p:cNvPr>
          <p:cNvSpPr txBox="1"/>
          <p:nvPr/>
        </p:nvSpPr>
        <p:spPr>
          <a:xfrm>
            <a:off x="2467970" y="476672"/>
            <a:ext cx="6424509" cy="707886"/>
          </a:xfrm>
          <a:prstGeom prst="rect">
            <a:avLst/>
          </a:prstGeom>
          <a:noFill/>
        </p:spPr>
        <p:txBody>
          <a:bodyPr wrap="square" rtlCol="0">
            <a:spAutoFit/>
          </a:bodyPr>
          <a:lstStyle/>
          <a:p>
            <a:r>
              <a:rPr lang="sv-SE" sz="4000" b="1" dirty="0">
                <a:latin typeface="+mj-lt"/>
              </a:rPr>
              <a:t>Att tänka på                              </a:t>
            </a:r>
          </a:p>
        </p:txBody>
      </p:sp>
      <p:sp>
        <p:nvSpPr>
          <p:cNvPr id="5" name="textruta 4">
            <a:extLst>
              <a:ext uri="{FF2B5EF4-FFF2-40B4-BE49-F238E27FC236}">
                <a16:creationId xmlns:a16="http://schemas.microsoft.com/office/drawing/2014/main" id="{75862139-9831-4D15-BD88-9FFB5DA2C24F}"/>
              </a:ext>
            </a:extLst>
          </p:cNvPr>
          <p:cNvSpPr txBox="1"/>
          <p:nvPr/>
        </p:nvSpPr>
        <p:spPr>
          <a:xfrm>
            <a:off x="827584" y="1556792"/>
            <a:ext cx="7416824" cy="2862322"/>
          </a:xfrm>
          <a:prstGeom prst="rect">
            <a:avLst/>
          </a:prstGeom>
          <a:noFill/>
        </p:spPr>
        <p:txBody>
          <a:bodyPr wrap="square" rtlCol="0">
            <a:spAutoFit/>
          </a:bodyPr>
          <a:lstStyle/>
          <a:p>
            <a:r>
              <a:rPr lang="sv-SE" sz="2000" dirty="0">
                <a:latin typeface="+mn-lt"/>
              </a:rPr>
              <a:t>Utgå ifrån att ingenting är gratis!</a:t>
            </a:r>
          </a:p>
          <a:p>
            <a:endParaRPr lang="sv-SE" sz="2000" dirty="0">
              <a:latin typeface="+mn-lt"/>
            </a:endParaRPr>
          </a:p>
          <a:p>
            <a:r>
              <a:rPr lang="sv-SE" sz="2000" dirty="0">
                <a:latin typeface="+mn-lt"/>
              </a:rPr>
              <a:t>I stort det mesta som du erhåller ersättning för från din arbetsgivare är beskattningsbart. </a:t>
            </a:r>
          </a:p>
          <a:p>
            <a:endParaRPr lang="sv-SE" sz="2000" dirty="0">
              <a:latin typeface="+mn-lt"/>
            </a:endParaRPr>
          </a:p>
          <a:p>
            <a:r>
              <a:rPr lang="sv-SE" sz="2000" dirty="0">
                <a:latin typeface="+mn-lt"/>
              </a:rPr>
              <a:t>Undantag är skattefria traktamenten och kilometerersättning samt en del representation, gåvor och personalvård om dessa uppfyller Skatteverkets kriterier för skattefri förmån.</a:t>
            </a:r>
          </a:p>
          <a:p>
            <a:endParaRPr lang="sv-SE" sz="2000" dirty="0">
              <a:latin typeface="+mn-lt"/>
            </a:endParaRPr>
          </a:p>
        </p:txBody>
      </p:sp>
      <p:pic>
        <p:nvPicPr>
          <p:cNvPr id="2" name="Bildobjekt 1">
            <a:extLst>
              <a:ext uri="{FF2B5EF4-FFF2-40B4-BE49-F238E27FC236}">
                <a16:creationId xmlns:a16="http://schemas.microsoft.com/office/drawing/2014/main" id="{5CD22647-9459-444A-9666-FA244D47B908}"/>
              </a:ext>
            </a:extLst>
          </p:cNvPr>
          <p:cNvPicPr>
            <a:picLocks noChangeAspect="1"/>
          </p:cNvPicPr>
          <p:nvPr/>
        </p:nvPicPr>
        <p:blipFill>
          <a:blip r:embed="rId3"/>
          <a:stretch>
            <a:fillRect/>
          </a:stretch>
        </p:blipFill>
        <p:spPr>
          <a:xfrm>
            <a:off x="5796136" y="188641"/>
            <a:ext cx="819150" cy="1409114"/>
          </a:xfrm>
          <a:prstGeom prst="rect">
            <a:avLst/>
          </a:prstGeom>
        </p:spPr>
      </p:pic>
    </p:spTree>
    <p:extLst>
      <p:ext uri="{BB962C8B-B14F-4D97-AF65-F5344CB8AC3E}">
        <p14:creationId xmlns:p14="http://schemas.microsoft.com/office/powerpoint/2010/main" val="120896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E3665C7-A0F1-499C-8B47-81D0ABC72F61}"/>
              </a:ext>
            </a:extLst>
          </p:cNvPr>
          <p:cNvSpPr txBox="1"/>
          <p:nvPr/>
        </p:nvSpPr>
        <p:spPr>
          <a:xfrm>
            <a:off x="1691680" y="404664"/>
            <a:ext cx="7704856" cy="769441"/>
          </a:xfrm>
          <a:prstGeom prst="rect">
            <a:avLst/>
          </a:prstGeom>
          <a:noFill/>
        </p:spPr>
        <p:txBody>
          <a:bodyPr wrap="square" rtlCol="0">
            <a:spAutoFit/>
          </a:bodyPr>
          <a:lstStyle/>
          <a:p>
            <a:r>
              <a:rPr lang="sv-SE" sz="4400" dirty="0">
                <a:latin typeface="+mj-lt"/>
              </a:rPr>
              <a:t>Intern representation             (1)</a:t>
            </a:r>
          </a:p>
        </p:txBody>
      </p:sp>
      <p:sp>
        <p:nvSpPr>
          <p:cNvPr id="8" name="textruta 7">
            <a:extLst>
              <a:ext uri="{FF2B5EF4-FFF2-40B4-BE49-F238E27FC236}">
                <a16:creationId xmlns:a16="http://schemas.microsoft.com/office/drawing/2014/main" id="{7248F535-2082-4A8E-AB49-C8EADAD96E9E}"/>
              </a:ext>
            </a:extLst>
          </p:cNvPr>
          <p:cNvSpPr txBox="1"/>
          <p:nvPr/>
        </p:nvSpPr>
        <p:spPr>
          <a:xfrm>
            <a:off x="431540" y="1318121"/>
            <a:ext cx="8280920" cy="5478423"/>
          </a:xfrm>
          <a:prstGeom prst="rect">
            <a:avLst/>
          </a:prstGeom>
          <a:noFill/>
        </p:spPr>
        <p:txBody>
          <a:bodyPr wrap="square" rtlCol="0">
            <a:spAutoFit/>
          </a:bodyPr>
          <a:lstStyle/>
          <a:p>
            <a:r>
              <a:rPr lang="sv-SE" sz="2000" b="1" dirty="0">
                <a:latin typeface="+mn-lt"/>
              </a:rPr>
              <a:t>Detta säger Skatteverket:</a:t>
            </a:r>
          </a:p>
          <a:p>
            <a:r>
              <a:rPr lang="sv-SE" sz="2000" dirty="0">
                <a:latin typeface="+mn-lt"/>
              </a:rPr>
              <a:t>Fri kost som arbetsgivaren bjuder de anställda på </a:t>
            </a:r>
            <a:r>
              <a:rPr lang="sv-SE" sz="2000" dirty="0">
                <a:solidFill>
                  <a:srgbClr val="3333FF"/>
                </a:solidFill>
                <a:latin typeface="+mn-lt"/>
              </a:rPr>
              <a:t>kan</a:t>
            </a:r>
            <a:r>
              <a:rPr lang="sv-SE" sz="2000" dirty="0">
                <a:latin typeface="+mn-lt"/>
              </a:rPr>
              <a:t> i vissa fall vara en skattefri förmån, till exempel vid intern representation som personalkonferenser, julbord eller personalfester. I andra fall är fri kost en skattepliktig förmån för den anställda.</a:t>
            </a:r>
          </a:p>
          <a:p>
            <a:endParaRPr lang="sv-SE" sz="2000" dirty="0">
              <a:latin typeface="+mn-lt"/>
            </a:endParaRPr>
          </a:p>
          <a:p>
            <a:r>
              <a:rPr lang="sv-SE" sz="2000" u="sng" dirty="0">
                <a:latin typeface="+mn-lt"/>
              </a:rPr>
              <a:t>Interna kurser/konferenser och informationsmöten</a:t>
            </a:r>
            <a:endParaRPr lang="sv-SE" sz="2000" dirty="0">
              <a:latin typeface="+mn-lt"/>
            </a:endParaRPr>
          </a:p>
          <a:p>
            <a:r>
              <a:rPr lang="sv-SE" sz="2000" dirty="0">
                <a:latin typeface="+mn-lt"/>
              </a:rPr>
              <a:t>Fri kost vid intern representation, till exempel informationsmöten med personalen och interna kurser, är skatte- och avgiftsfri under förutsättning att sammankomsterna kan bedömas som intern representation. För att reglerna om skattefri kost ska gälla krävs att det är fråga om </a:t>
            </a:r>
            <a:r>
              <a:rPr lang="sv-SE" sz="2000" dirty="0">
                <a:solidFill>
                  <a:srgbClr val="000000"/>
                </a:solidFill>
                <a:latin typeface="+mn-lt"/>
              </a:rPr>
              <a:t>sammankomster som är tillfälliga (minst två veckor emellan) och kortvariga </a:t>
            </a:r>
            <a:r>
              <a:rPr lang="sv-SE" sz="2000" dirty="0">
                <a:latin typeface="+mn-lt"/>
              </a:rPr>
              <a:t>(högst en vecka) med gemensamma måltidsarrangemang.</a:t>
            </a:r>
          </a:p>
          <a:p>
            <a:endParaRPr lang="sv-SE" sz="2000" dirty="0">
              <a:latin typeface="+mn-lt"/>
            </a:endParaRPr>
          </a:p>
          <a:p>
            <a:r>
              <a:rPr lang="sv-SE" sz="2000" dirty="0">
                <a:latin typeface="+mn-lt"/>
              </a:rPr>
              <a:t>Av </a:t>
            </a:r>
            <a:r>
              <a:rPr lang="sv-SE" sz="2000" dirty="0">
                <a:solidFill>
                  <a:srgbClr val="3333FF"/>
                </a:solidFill>
                <a:latin typeface="+mn-lt"/>
              </a:rPr>
              <a:t>dokumentationen</a:t>
            </a:r>
            <a:r>
              <a:rPr lang="sv-SE" sz="2000" dirty="0">
                <a:latin typeface="+mn-lt"/>
              </a:rPr>
              <a:t> bör det åtminstone framgå i vilket sammanhang mötet eller konferensen hållits, syftet med mötet, innehållet och för vilken eller vilka persongrupper.</a:t>
            </a:r>
            <a:endParaRPr lang="sv-SE" sz="1600" dirty="0">
              <a:solidFill>
                <a:schemeClr val="tx1">
                  <a:lumMod val="50000"/>
                  <a:lumOff val="50000"/>
                </a:schemeClr>
              </a:solidFill>
            </a:endParaRPr>
          </a:p>
          <a:p>
            <a:r>
              <a:rPr lang="sv-SE" dirty="0"/>
              <a:t>.</a:t>
            </a:r>
          </a:p>
        </p:txBody>
      </p:sp>
      <p:pic>
        <p:nvPicPr>
          <p:cNvPr id="5" name="Bildobjekt 4">
            <a:extLst>
              <a:ext uri="{FF2B5EF4-FFF2-40B4-BE49-F238E27FC236}">
                <a16:creationId xmlns:a16="http://schemas.microsoft.com/office/drawing/2014/main" id="{3E7E6DB3-E010-4FAE-9611-667EF44DEB09}"/>
              </a:ext>
            </a:extLst>
          </p:cNvPr>
          <p:cNvPicPr>
            <a:picLocks noChangeAspect="1"/>
          </p:cNvPicPr>
          <p:nvPr/>
        </p:nvPicPr>
        <p:blipFill>
          <a:blip r:embed="rId2"/>
          <a:stretch>
            <a:fillRect/>
          </a:stretch>
        </p:blipFill>
        <p:spPr>
          <a:xfrm>
            <a:off x="7956376" y="1325761"/>
            <a:ext cx="909638" cy="895350"/>
          </a:xfrm>
          <a:prstGeom prst="rect">
            <a:avLst/>
          </a:prstGeom>
        </p:spPr>
      </p:pic>
    </p:spTree>
    <p:extLst>
      <p:ext uri="{BB962C8B-B14F-4D97-AF65-F5344CB8AC3E}">
        <p14:creationId xmlns:p14="http://schemas.microsoft.com/office/powerpoint/2010/main" val="3071430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E3665C7-A0F1-499C-8B47-81D0ABC72F61}"/>
              </a:ext>
            </a:extLst>
          </p:cNvPr>
          <p:cNvSpPr txBox="1"/>
          <p:nvPr/>
        </p:nvSpPr>
        <p:spPr>
          <a:xfrm>
            <a:off x="1907704" y="188640"/>
            <a:ext cx="7056784" cy="769441"/>
          </a:xfrm>
          <a:prstGeom prst="rect">
            <a:avLst/>
          </a:prstGeom>
          <a:noFill/>
        </p:spPr>
        <p:txBody>
          <a:bodyPr wrap="square" rtlCol="0">
            <a:spAutoFit/>
          </a:bodyPr>
          <a:lstStyle/>
          <a:p>
            <a:r>
              <a:rPr lang="sv-SE" sz="4400" dirty="0">
                <a:latin typeface="+mj-lt"/>
              </a:rPr>
              <a:t>Intern representation          (2)</a:t>
            </a:r>
          </a:p>
        </p:txBody>
      </p:sp>
      <p:sp>
        <p:nvSpPr>
          <p:cNvPr id="8" name="textruta 7">
            <a:extLst>
              <a:ext uri="{FF2B5EF4-FFF2-40B4-BE49-F238E27FC236}">
                <a16:creationId xmlns:a16="http://schemas.microsoft.com/office/drawing/2014/main" id="{7248F535-2082-4A8E-AB49-C8EADAD96E9E}"/>
              </a:ext>
            </a:extLst>
          </p:cNvPr>
          <p:cNvSpPr txBox="1"/>
          <p:nvPr/>
        </p:nvSpPr>
        <p:spPr>
          <a:xfrm>
            <a:off x="431540" y="1318121"/>
            <a:ext cx="8280920" cy="5478423"/>
          </a:xfrm>
          <a:prstGeom prst="rect">
            <a:avLst/>
          </a:prstGeom>
          <a:noFill/>
        </p:spPr>
        <p:txBody>
          <a:bodyPr wrap="square" rtlCol="0">
            <a:spAutoFit/>
          </a:bodyPr>
          <a:lstStyle/>
          <a:p>
            <a:r>
              <a:rPr lang="sv-SE" sz="2000" b="1" dirty="0">
                <a:latin typeface="+mn-lt"/>
              </a:rPr>
              <a:t>Hur ska vi tolka detta? Vad gäller kring Campus möten?</a:t>
            </a:r>
          </a:p>
          <a:p>
            <a:endParaRPr lang="sv-SE" sz="2000" b="1" dirty="0">
              <a:latin typeface="+mn-lt"/>
            </a:endParaRPr>
          </a:p>
          <a:p>
            <a:pPr marL="342900" indent="-342900">
              <a:buFont typeface="Arial" panose="020B0604020202020204" pitchFamily="34" charset="0"/>
              <a:buChar char="•"/>
            </a:pPr>
            <a:r>
              <a:rPr lang="sv-SE" sz="2000" b="1" dirty="0">
                <a:latin typeface="+mn-lt"/>
              </a:rPr>
              <a:t>Säljkonferens – </a:t>
            </a:r>
            <a:r>
              <a:rPr lang="sv-SE" sz="2000" dirty="0">
                <a:latin typeface="+mn-lt"/>
              </a:rPr>
              <a:t>kriterier för tillfälliga och kortvariga uppfylls, gäller alla anställda och agenda finns dokumenterad. </a:t>
            </a:r>
          </a:p>
          <a:p>
            <a:endParaRPr lang="sv-SE" sz="2000" b="1" dirty="0">
              <a:latin typeface="+mn-lt"/>
            </a:endParaRPr>
          </a:p>
          <a:p>
            <a:pPr marL="342900" indent="-342900">
              <a:buFont typeface="Arial" panose="020B0604020202020204" pitchFamily="34" charset="0"/>
              <a:buChar char="•"/>
            </a:pPr>
            <a:r>
              <a:rPr lang="sv-SE" sz="2000" b="1" dirty="0">
                <a:latin typeface="+mn-lt"/>
              </a:rPr>
              <a:t>Ledningsgruppsmöte – </a:t>
            </a:r>
            <a:r>
              <a:rPr lang="sv-SE" sz="2000" dirty="0">
                <a:latin typeface="+mn-lt"/>
              </a:rPr>
              <a:t>kriterier för tillfälliga och kortvariga uppfylls, ett bokat möte med dokumentation dvs agenda och protokoll</a:t>
            </a:r>
          </a:p>
          <a:p>
            <a:endParaRPr lang="sv-SE" sz="2000" b="1" dirty="0">
              <a:latin typeface="+mn-lt"/>
            </a:endParaRPr>
          </a:p>
          <a:p>
            <a:pPr marL="342900" indent="-342900">
              <a:buFont typeface="Arial" panose="020B0604020202020204" pitchFamily="34" charset="0"/>
              <a:buChar char="•"/>
            </a:pPr>
            <a:r>
              <a:rPr lang="sv-SE" sz="2000" b="1" dirty="0">
                <a:latin typeface="+mn-lt"/>
              </a:rPr>
              <a:t>Avdelningsmöte – </a:t>
            </a:r>
            <a:r>
              <a:rPr lang="sv-SE" sz="2000" dirty="0">
                <a:latin typeface="+mn-lt"/>
              </a:rPr>
              <a:t>man kan inte ta upp alla regelmässiga möten, se Arbetslunch nedan. Dokumentation måste finnas. Max ett per kvartal.</a:t>
            </a:r>
          </a:p>
          <a:p>
            <a:pPr marL="342900" indent="-342900">
              <a:buFont typeface="Arial" panose="020B0604020202020204" pitchFamily="34" charset="0"/>
              <a:buChar char="•"/>
            </a:pPr>
            <a:endParaRPr lang="sv-SE" sz="2000" b="1" dirty="0">
              <a:latin typeface="+mn-lt"/>
            </a:endParaRPr>
          </a:p>
          <a:p>
            <a:pPr marL="342900" indent="-342900">
              <a:buFont typeface="Arial" panose="020B0604020202020204" pitchFamily="34" charset="0"/>
              <a:buChar char="•"/>
            </a:pPr>
            <a:r>
              <a:rPr lang="sv-SE" sz="2000" b="1" dirty="0" err="1">
                <a:latin typeface="+mn-lt"/>
              </a:rPr>
              <a:t>Fsgchef</a:t>
            </a:r>
            <a:r>
              <a:rPr lang="sv-SE" sz="2000" b="1" dirty="0">
                <a:latin typeface="+mn-lt"/>
              </a:rPr>
              <a:t> träffar KAM utanför kontoret- </a:t>
            </a:r>
            <a:r>
              <a:rPr lang="sv-SE" sz="2000" dirty="0">
                <a:latin typeface="+mn-lt"/>
              </a:rPr>
              <a:t>inget kontor finns att tillgå. Kan vara ok. Dokumentation måste finnas.</a:t>
            </a:r>
          </a:p>
          <a:p>
            <a:endParaRPr lang="sv-SE" sz="2000" b="1" dirty="0">
              <a:latin typeface="+mn-lt"/>
            </a:endParaRPr>
          </a:p>
          <a:p>
            <a:pPr marL="342900" indent="-342900">
              <a:buFont typeface="Arial" panose="020B0604020202020204" pitchFamily="34" charset="0"/>
              <a:buChar char="•"/>
            </a:pPr>
            <a:r>
              <a:rPr lang="sv-SE" sz="2000" b="1" dirty="0">
                <a:latin typeface="+mn-lt"/>
              </a:rPr>
              <a:t>Arbetslunch- </a:t>
            </a:r>
            <a:r>
              <a:rPr lang="sv-SE" sz="2000" dirty="0">
                <a:latin typeface="+mn-lt"/>
              </a:rPr>
              <a:t>däremot räknas inte möten för information eller planering av det löpande arbetet, s.k. arbetsluncher och liknande, som intern representation. Förmån av fri kost i dessa fall är alltså skattepliktig.</a:t>
            </a:r>
            <a:endParaRPr lang="sv-SE" sz="2000" b="1" dirty="0">
              <a:latin typeface="+mn-lt"/>
            </a:endParaRPr>
          </a:p>
          <a:p>
            <a:r>
              <a:rPr lang="sv-SE" dirty="0"/>
              <a:t>.</a:t>
            </a:r>
          </a:p>
        </p:txBody>
      </p:sp>
      <p:pic>
        <p:nvPicPr>
          <p:cNvPr id="3" name="Bildobjekt 2">
            <a:extLst>
              <a:ext uri="{FF2B5EF4-FFF2-40B4-BE49-F238E27FC236}">
                <a16:creationId xmlns:a16="http://schemas.microsoft.com/office/drawing/2014/main" id="{62EA7AC8-F674-498A-B79D-C3C483975BE0}"/>
              </a:ext>
            </a:extLst>
          </p:cNvPr>
          <p:cNvPicPr>
            <a:picLocks noChangeAspect="1"/>
          </p:cNvPicPr>
          <p:nvPr/>
        </p:nvPicPr>
        <p:blipFill>
          <a:blip r:embed="rId3"/>
          <a:stretch>
            <a:fillRect/>
          </a:stretch>
        </p:blipFill>
        <p:spPr>
          <a:xfrm>
            <a:off x="323528" y="1916832"/>
            <a:ext cx="428625" cy="542925"/>
          </a:xfrm>
          <a:prstGeom prst="rect">
            <a:avLst/>
          </a:prstGeom>
        </p:spPr>
      </p:pic>
      <p:pic>
        <p:nvPicPr>
          <p:cNvPr id="5" name="Bildobjekt 4">
            <a:extLst>
              <a:ext uri="{FF2B5EF4-FFF2-40B4-BE49-F238E27FC236}">
                <a16:creationId xmlns:a16="http://schemas.microsoft.com/office/drawing/2014/main" id="{07C6EED7-B9D7-451C-B784-0FAD5CA10F63}"/>
              </a:ext>
            </a:extLst>
          </p:cNvPr>
          <p:cNvPicPr>
            <a:picLocks noChangeAspect="1"/>
          </p:cNvPicPr>
          <p:nvPr/>
        </p:nvPicPr>
        <p:blipFill>
          <a:blip r:embed="rId4"/>
          <a:stretch>
            <a:fillRect/>
          </a:stretch>
        </p:blipFill>
        <p:spPr>
          <a:xfrm>
            <a:off x="298425" y="5591656"/>
            <a:ext cx="514350" cy="447675"/>
          </a:xfrm>
          <a:prstGeom prst="rect">
            <a:avLst/>
          </a:prstGeom>
        </p:spPr>
      </p:pic>
      <p:pic>
        <p:nvPicPr>
          <p:cNvPr id="6" name="Bildobjekt 5">
            <a:extLst>
              <a:ext uri="{FF2B5EF4-FFF2-40B4-BE49-F238E27FC236}">
                <a16:creationId xmlns:a16="http://schemas.microsoft.com/office/drawing/2014/main" id="{7BD2BE76-6381-42CE-B7AD-AFEF5A7E0A32}"/>
              </a:ext>
            </a:extLst>
          </p:cNvPr>
          <p:cNvPicPr>
            <a:picLocks noChangeAspect="1"/>
          </p:cNvPicPr>
          <p:nvPr/>
        </p:nvPicPr>
        <p:blipFill>
          <a:blip r:embed="rId5"/>
          <a:stretch>
            <a:fillRect/>
          </a:stretch>
        </p:blipFill>
        <p:spPr>
          <a:xfrm>
            <a:off x="298425" y="3832399"/>
            <a:ext cx="495300" cy="428625"/>
          </a:xfrm>
          <a:prstGeom prst="rect">
            <a:avLst/>
          </a:prstGeom>
        </p:spPr>
      </p:pic>
      <p:pic>
        <p:nvPicPr>
          <p:cNvPr id="9" name="Bildobjekt 8">
            <a:extLst>
              <a:ext uri="{FF2B5EF4-FFF2-40B4-BE49-F238E27FC236}">
                <a16:creationId xmlns:a16="http://schemas.microsoft.com/office/drawing/2014/main" id="{DEE55E0A-7DF4-45AF-B42A-BA472A5D912A}"/>
              </a:ext>
            </a:extLst>
          </p:cNvPr>
          <p:cNvPicPr>
            <a:picLocks noChangeAspect="1"/>
          </p:cNvPicPr>
          <p:nvPr/>
        </p:nvPicPr>
        <p:blipFill>
          <a:blip r:embed="rId3"/>
          <a:stretch>
            <a:fillRect/>
          </a:stretch>
        </p:blipFill>
        <p:spPr>
          <a:xfrm>
            <a:off x="323527" y="2858442"/>
            <a:ext cx="428625" cy="542925"/>
          </a:xfrm>
          <a:prstGeom prst="rect">
            <a:avLst/>
          </a:prstGeom>
        </p:spPr>
      </p:pic>
      <p:pic>
        <p:nvPicPr>
          <p:cNvPr id="10" name="Bildobjekt 9">
            <a:extLst>
              <a:ext uri="{FF2B5EF4-FFF2-40B4-BE49-F238E27FC236}">
                <a16:creationId xmlns:a16="http://schemas.microsoft.com/office/drawing/2014/main" id="{5492CF3C-D6BD-428E-9806-A01B28D66942}"/>
              </a:ext>
            </a:extLst>
          </p:cNvPr>
          <p:cNvPicPr>
            <a:picLocks noChangeAspect="1"/>
          </p:cNvPicPr>
          <p:nvPr/>
        </p:nvPicPr>
        <p:blipFill>
          <a:blip r:embed="rId3"/>
          <a:stretch>
            <a:fillRect/>
          </a:stretch>
        </p:blipFill>
        <p:spPr>
          <a:xfrm>
            <a:off x="327968" y="4650849"/>
            <a:ext cx="428625" cy="542925"/>
          </a:xfrm>
          <a:prstGeom prst="rect">
            <a:avLst/>
          </a:prstGeom>
        </p:spPr>
      </p:pic>
    </p:spTree>
    <p:extLst>
      <p:ext uri="{BB962C8B-B14F-4D97-AF65-F5344CB8AC3E}">
        <p14:creationId xmlns:p14="http://schemas.microsoft.com/office/powerpoint/2010/main" val="719857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D4D33C4C-5D5F-45CB-B819-452D20400B00}"/>
              </a:ext>
            </a:extLst>
          </p:cNvPr>
          <p:cNvSpPr txBox="1"/>
          <p:nvPr/>
        </p:nvSpPr>
        <p:spPr>
          <a:xfrm>
            <a:off x="1259632" y="476672"/>
            <a:ext cx="7704856" cy="769441"/>
          </a:xfrm>
          <a:prstGeom prst="rect">
            <a:avLst/>
          </a:prstGeom>
          <a:noFill/>
        </p:spPr>
        <p:txBody>
          <a:bodyPr wrap="square" rtlCol="0">
            <a:spAutoFit/>
          </a:bodyPr>
          <a:lstStyle/>
          <a:p>
            <a:r>
              <a:rPr lang="sv-SE" sz="4400" dirty="0">
                <a:latin typeface="+mj-lt"/>
              </a:rPr>
              <a:t>Personalvård – enklare förtäring</a:t>
            </a:r>
          </a:p>
        </p:txBody>
      </p:sp>
      <p:sp>
        <p:nvSpPr>
          <p:cNvPr id="3" name="textruta 2">
            <a:extLst>
              <a:ext uri="{FF2B5EF4-FFF2-40B4-BE49-F238E27FC236}">
                <a16:creationId xmlns:a16="http://schemas.microsoft.com/office/drawing/2014/main" id="{2E5040B7-22F8-4A2A-97CC-4744AA662D91}"/>
              </a:ext>
            </a:extLst>
          </p:cNvPr>
          <p:cNvSpPr txBox="1"/>
          <p:nvPr/>
        </p:nvSpPr>
        <p:spPr>
          <a:xfrm>
            <a:off x="683568" y="1412776"/>
            <a:ext cx="8064896" cy="3631763"/>
          </a:xfrm>
          <a:prstGeom prst="rect">
            <a:avLst/>
          </a:prstGeom>
          <a:noFill/>
        </p:spPr>
        <p:txBody>
          <a:bodyPr wrap="square" rtlCol="0">
            <a:spAutoFit/>
          </a:bodyPr>
          <a:lstStyle/>
          <a:p>
            <a:r>
              <a:rPr lang="sv-SE" sz="2000" dirty="0">
                <a:latin typeface="+mn-lt"/>
              </a:rPr>
              <a:t>Bra att känna till:</a:t>
            </a:r>
          </a:p>
          <a:p>
            <a:endParaRPr lang="sv-SE" sz="2000" dirty="0">
              <a:latin typeface="+mn-lt"/>
            </a:endParaRPr>
          </a:p>
          <a:p>
            <a:r>
              <a:rPr lang="sv-SE" sz="2000" dirty="0">
                <a:latin typeface="+mn-lt"/>
              </a:rPr>
              <a:t>Förfriskningar och annan enklare förtäring som arbetsgivaren bjuder på i samband med arbetet </a:t>
            </a:r>
            <a:r>
              <a:rPr lang="sv-SE" sz="2000" dirty="0">
                <a:solidFill>
                  <a:srgbClr val="3333FF"/>
                </a:solidFill>
                <a:latin typeface="+mn-lt"/>
              </a:rPr>
              <a:t>kan</a:t>
            </a:r>
            <a:r>
              <a:rPr lang="sv-SE" sz="2000" dirty="0">
                <a:latin typeface="+mn-lt"/>
              </a:rPr>
              <a:t> utgöra skattefria personalvårdsförmåner. Det gäller till exempel kaffe, te, alkoholfri dryck, läsk, frukt, bulle eller enklare smörgås som inte ersätter en måltid.</a:t>
            </a:r>
          </a:p>
          <a:p>
            <a:endParaRPr lang="sv-SE" sz="2000" dirty="0">
              <a:latin typeface="+mn-lt"/>
            </a:endParaRPr>
          </a:p>
          <a:p>
            <a:r>
              <a:rPr lang="sv-SE" sz="2000" dirty="0">
                <a:latin typeface="+mn-lt"/>
              </a:rPr>
              <a:t>Om arbetsgivaren ersätter anställdas inköp av fika eller lunch under en tjänsteresa uppkommer dock en skattepliktig kostförmån.</a:t>
            </a:r>
          </a:p>
          <a:p>
            <a:endParaRPr lang="sv-SE" sz="2000" dirty="0">
              <a:latin typeface="+mn-lt"/>
            </a:endParaRPr>
          </a:p>
          <a:p>
            <a:endParaRPr lang="sv-SE" sz="2000" dirty="0">
              <a:latin typeface="+mn-lt"/>
            </a:endParaRPr>
          </a:p>
          <a:p>
            <a:endParaRPr lang="sv-SE" dirty="0"/>
          </a:p>
        </p:txBody>
      </p:sp>
      <p:pic>
        <p:nvPicPr>
          <p:cNvPr id="7" name="Bildobjekt 6">
            <a:extLst>
              <a:ext uri="{FF2B5EF4-FFF2-40B4-BE49-F238E27FC236}">
                <a16:creationId xmlns:a16="http://schemas.microsoft.com/office/drawing/2014/main" id="{B3AA2CCC-88EF-4C12-842B-42C58575B1B3}"/>
              </a:ext>
            </a:extLst>
          </p:cNvPr>
          <p:cNvPicPr>
            <a:picLocks noChangeAspect="1"/>
          </p:cNvPicPr>
          <p:nvPr/>
        </p:nvPicPr>
        <p:blipFill>
          <a:blip r:embed="rId2"/>
          <a:stretch>
            <a:fillRect/>
          </a:stretch>
        </p:blipFill>
        <p:spPr>
          <a:xfrm>
            <a:off x="5364088" y="4581128"/>
            <a:ext cx="2238375" cy="1619250"/>
          </a:xfrm>
          <a:prstGeom prst="rect">
            <a:avLst/>
          </a:prstGeom>
        </p:spPr>
      </p:pic>
      <p:pic>
        <p:nvPicPr>
          <p:cNvPr id="5" name="Bildobjekt 4">
            <a:extLst>
              <a:ext uri="{FF2B5EF4-FFF2-40B4-BE49-F238E27FC236}">
                <a16:creationId xmlns:a16="http://schemas.microsoft.com/office/drawing/2014/main" id="{78F7BE92-3A4D-495F-A41B-01503C4153F3}"/>
              </a:ext>
            </a:extLst>
          </p:cNvPr>
          <p:cNvPicPr>
            <a:picLocks noChangeAspect="1"/>
          </p:cNvPicPr>
          <p:nvPr/>
        </p:nvPicPr>
        <p:blipFill>
          <a:blip r:embed="rId3"/>
          <a:stretch>
            <a:fillRect/>
          </a:stretch>
        </p:blipFill>
        <p:spPr>
          <a:xfrm>
            <a:off x="7602463" y="1227088"/>
            <a:ext cx="781721" cy="769442"/>
          </a:xfrm>
          <a:prstGeom prst="rect">
            <a:avLst/>
          </a:prstGeom>
        </p:spPr>
      </p:pic>
    </p:spTree>
    <p:extLst>
      <p:ext uri="{BB962C8B-B14F-4D97-AF65-F5344CB8AC3E}">
        <p14:creationId xmlns:p14="http://schemas.microsoft.com/office/powerpoint/2010/main" val="47263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E3665C7-A0F1-499C-8B47-81D0ABC72F61}"/>
              </a:ext>
            </a:extLst>
          </p:cNvPr>
          <p:cNvSpPr txBox="1"/>
          <p:nvPr/>
        </p:nvSpPr>
        <p:spPr>
          <a:xfrm>
            <a:off x="1259632" y="476672"/>
            <a:ext cx="7704856" cy="769441"/>
          </a:xfrm>
          <a:prstGeom prst="rect">
            <a:avLst/>
          </a:prstGeom>
          <a:noFill/>
        </p:spPr>
        <p:txBody>
          <a:bodyPr wrap="square" rtlCol="0">
            <a:spAutoFit/>
          </a:bodyPr>
          <a:lstStyle/>
          <a:p>
            <a:r>
              <a:rPr lang="sv-SE" sz="4400" dirty="0">
                <a:latin typeface="+mj-lt"/>
              </a:rPr>
              <a:t>Traktamente                              (1)</a:t>
            </a:r>
          </a:p>
        </p:txBody>
      </p:sp>
      <p:sp>
        <p:nvSpPr>
          <p:cNvPr id="5" name="Rektangel 4">
            <a:extLst>
              <a:ext uri="{FF2B5EF4-FFF2-40B4-BE49-F238E27FC236}">
                <a16:creationId xmlns:a16="http://schemas.microsoft.com/office/drawing/2014/main" id="{15938256-4F45-4D06-9DFE-2104B6C5C79E}"/>
              </a:ext>
            </a:extLst>
          </p:cNvPr>
          <p:cNvSpPr/>
          <p:nvPr/>
        </p:nvSpPr>
        <p:spPr>
          <a:xfrm>
            <a:off x="755576" y="1484784"/>
            <a:ext cx="7992888" cy="4722190"/>
          </a:xfrm>
          <a:prstGeom prst="rect">
            <a:avLst/>
          </a:prstGeom>
        </p:spPr>
        <p:txBody>
          <a:bodyPr wrap="square">
            <a:spAutoFit/>
          </a:bodyPr>
          <a:lstStyle/>
          <a:p>
            <a:pPr>
              <a:lnSpc>
                <a:spcPts val="1800"/>
              </a:lnSpc>
              <a:spcAft>
                <a:spcPts val="1500"/>
              </a:spcAft>
            </a:pPr>
            <a:r>
              <a:rPr lang="sv-SE" sz="2000" b="1" dirty="0"/>
              <a:t>Detta säger Skatteverket:</a:t>
            </a:r>
          </a:p>
          <a:p>
            <a:pPr>
              <a:lnSpc>
                <a:spcPts val="1800"/>
              </a:lnSpc>
              <a:spcAft>
                <a:spcPts val="1500"/>
              </a:spcAft>
            </a:pPr>
            <a:r>
              <a:rPr lang="sv-SE" sz="2000" dirty="0">
                <a:solidFill>
                  <a:srgbClr val="000000"/>
                </a:solidFill>
                <a:latin typeface="+mn-lt"/>
                <a:ea typeface="Times New Roman" panose="02020603050405020304" pitchFamily="18" charset="0"/>
                <a:cs typeface="Times New Roman" panose="02020603050405020304" pitchFamily="18" charset="0"/>
              </a:rPr>
              <a:t>Traktamente är en ersättning som du som anställd </a:t>
            </a:r>
            <a:r>
              <a:rPr lang="sv-SE" sz="2000" dirty="0">
                <a:solidFill>
                  <a:srgbClr val="3333FF"/>
                </a:solidFill>
                <a:latin typeface="+mn-lt"/>
                <a:ea typeface="Times New Roman" panose="02020603050405020304" pitchFamily="18" charset="0"/>
                <a:cs typeface="Times New Roman" panose="02020603050405020304" pitchFamily="18" charset="0"/>
              </a:rPr>
              <a:t>kan</a:t>
            </a:r>
            <a:r>
              <a:rPr lang="sv-SE" sz="2000" dirty="0">
                <a:solidFill>
                  <a:srgbClr val="000000"/>
                </a:solidFill>
                <a:latin typeface="+mn-lt"/>
                <a:ea typeface="Times New Roman" panose="02020603050405020304" pitchFamily="18" charset="0"/>
                <a:cs typeface="Times New Roman" panose="02020603050405020304" pitchFamily="18" charset="0"/>
              </a:rPr>
              <a:t> få av din arbetsgivare när du reser i tjänsten.</a:t>
            </a:r>
          </a:p>
          <a:p>
            <a:pPr>
              <a:lnSpc>
                <a:spcPts val="1725"/>
              </a:lnSpc>
              <a:spcAft>
                <a:spcPts val="1050"/>
              </a:spcAft>
            </a:pPr>
            <a:r>
              <a:rPr lang="sv-SE" sz="2000" dirty="0">
                <a:solidFill>
                  <a:srgbClr val="121212"/>
                </a:solidFill>
                <a:latin typeface="+mn-lt"/>
                <a:ea typeface="Times New Roman" panose="02020603050405020304" pitchFamily="18" charset="0"/>
                <a:cs typeface="Times New Roman" panose="02020603050405020304" pitchFamily="18" charset="0"/>
              </a:rPr>
              <a:t>Traktamentet ska täcka de ökade levnadskostnaderna under tjänsteresan, det vill säga utgifter för logi, högre måltidskostnader än vanligt och diverse småutgifter.</a:t>
            </a:r>
          </a:p>
          <a:p>
            <a:pPr>
              <a:lnSpc>
                <a:spcPts val="1725"/>
              </a:lnSpc>
              <a:spcAft>
                <a:spcPts val="1050"/>
              </a:spcAft>
            </a:pPr>
            <a:r>
              <a:rPr lang="sv-SE" sz="2000" dirty="0">
                <a:solidFill>
                  <a:srgbClr val="121212"/>
                </a:solidFill>
                <a:latin typeface="+mn-lt"/>
                <a:ea typeface="Times New Roman" panose="02020603050405020304" pitchFamily="18" charset="0"/>
                <a:cs typeface="Times New Roman" panose="02020603050405020304" pitchFamily="18" charset="0"/>
              </a:rPr>
              <a:t>Ett traktamente som inte är högre än vissa avdragsgilla schablonbelopp brukar kallas "skattefritt traktamente". </a:t>
            </a:r>
            <a:r>
              <a:rPr lang="sv-SE" sz="2000" dirty="0">
                <a:latin typeface="+mn-lt"/>
                <a:ea typeface="Times New Roman" panose="02020603050405020304" pitchFamily="18" charset="0"/>
                <a:cs typeface="Times New Roman" panose="02020603050405020304" pitchFamily="18" charset="0"/>
              </a:rPr>
              <a:t>Du måste alltid övernatta minst en natt för att arbetsgivaren ska kunna betala ut ett skattefritt traktamente. Det krävs också att du reser till en plats som ligger mer än 50 kilometer från din vanliga arbetsplats och mer än 50 kilometer från din bostad.</a:t>
            </a:r>
          </a:p>
          <a:p>
            <a:pPr>
              <a:lnSpc>
                <a:spcPts val="1725"/>
              </a:lnSpc>
              <a:spcAft>
                <a:spcPts val="1050"/>
              </a:spcAft>
            </a:pPr>
            <a:endParaRPr lang="sv-SE" sz="2000" dirty="0">
              <a:effectLst/>
              <a:latin typeface="+mn-lt"/>
              <a:ea typeface="Times New Roman" panose="02020603050405020304" pitchFamily="18" charset="0"/>
              <a:cs typeface="Times New Roman" panose="02020603050405020304" pitchFamily="18" charset="0"/>
            </a:endParaRPr>
          </a:p>
          <a:p>
            <a:pPr>
              <a:lnSpc>
                <a:spcPts val="1725"/>
              </a:lnSpc>
              <a:spcAft>
                <a:spcPts val="1050"/>
              </a:spcAft>
            </a:pPr>
            <a:r>
              <a:rPr lang="sv-SE" sz="2000" b="1" dirty="0">
                <a:latin typeface="+mn-lt"/>
                <a:ea typeface="Times New Roman" panose="02020603050405020304" pitchFamily="18" charset="0"/>
                <a:cs typeface="Times New Roman" panose="02020603050405020304" pitchFamily="18" charset="0"/>
              </a:rPr>
              <a:t>Vad gäller oss:</a:t>
            </a:r>
          </a:p>
          <a:p>
            <a:pPr>
              <a:lnSpc>
                <a:spcPts val="1725"/>
              </a:lnSpc>
              <a:spcAft>
                <a:spcPts val="1050"/>
              </a:spcAft>
            </a:pPr>
            <a:r>
              <a:rPr lang="sv-SE" sz="2000" dirty="0">
                <a:latin typeface="+mn-lt"/>
                <a:ea typeface="Times New Roman" panose="02020603050405020304" pitchFamily="18" charset="0"/>
                <a:cs typeface="Times New Roman" panose="02020603050405020304" pitchFamily="18" charset="0"/>
              </a:rPr>
              <a:t>Campus betalar ut skattefria traktamenten enligt Skatteverkets belopp när ovan kriterier uppfylls. </a:t>
            </a:r>
          </a:p>
          <a:p>
            <a:pPr>
              <a:lnSpc>
                <a:spcPts val="1725"/>
              </a:lnSpc>
              <a:spcAft>
                <a:spcPts val="1050"/>
              </a:spcAft>
            </a:pPr>
            <a:endParaRPr lang="sv-SE" sz="2000" dirty="0">
              <a:effectLst/>
              <a:latin typeface="+mn-lt"/>
              <a:ea typeface="Times New Roman" panose="02020603050405020304" pitchFamily="18" charset="0"/>
              <a:cs typeface="Times New Roman" panose="02020603050405020304" pitchFamily="18" charset="0"/>
            </a:endParaRPr>
          </a:p>
        </p:txBody>
      </p:sp>
      <p:pic>
        <p:nvPicPr>
          <p:cNvPr id="4" name="Bildobjekt 3">
            <a:extLst>
              <a:ext uri="{FF2B5EF4-FFF2-40B4-BE49-F238E27FC236}">
                <a16:creationId xmlns:a16="http://schemas.microsoft.com/office/drawing/2014/main" id="{87684CD7-DC8A-4603-9E03-B944C177007C}"/>
              </a:ext>
            </a:extLst>
          </p:cNvPr>
          <p:cNvPicPr>
            <a:picLocks noChangeAspect="1"/>
          </p:cNvPicPr>
          <p:nvPr/>
        </p:nvPicPr>
        <p:blipFill>
          <a:blip r:embed="rId3"/>
          <a:stretch>
            <a:fillRect/>
          </a:stretch>
        </p:blipFill>
        <p:spPr>
          <a:xfrm>
            <a:off x="7484069" y="1412776"/>
            <a:ext cx="909638" cy="895350"/>
          </a:xfrm>
          <a:prstGeom prst="rect">
            <a:avLst/>
          </a:prstGeom>
        </p:spPr>
      </p:pic>
    </p:spTree>
    <p:extLst>
      <p:ext uri="{BB962C8B-B14F-4D97-AF65-F5344CB8AC3E}">
        <p14:creationId xmlns:p14="http://schemas.microsoft.com/office/powerpoint/2010/main" val="449515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F8142-8985-4EDF-B631-B78A2DC1A5D7}"/>
              </a:ext>
            </a:extLst>
          </p:cNvPr>
          <p:cNvSpPr>
            <a:spLocks noGrp="1"/>
          </p:cNvSpPr>
          <p:nvPr>
            <p:ph type="title"/>
          </p:nvPr>
        </p:nvSpPr>
        <p:spPr/>
        <p:txBody>
          <a:bodyPr/>
          <a:lstStyle/>
          <a:p>
            <a:r>
              <a:rPr lang="sv-SE" dirty="0"/>
              <a:t>Traktamente - måltidsavdrag</a:t>
            </a:r>
          </a:p>
        </p:txBody>
      </p:sp>
      <p:sp>
        <p:nvSpPr>
          <p:cNvPr id="4" name="textruta 3">
            <a:extLst>
              <a:ext uri="{FF2B5EF4-FFF2-40B4-BE49-F238E27FC236}">
                <a16:creationId xmlns:a16="http://schemas.microsoft.com/office/drawing/2014/main" id="{DD890CE5-0E76-42BC-97AE-2E3097109E03}"/>
              </a:ext>
            </a:extLst>
          </p:cNvPr>
          <p:cNvSpPr txBox="1"/>
          <p:nvPr/>
        </p:nvSpPr>
        <p:spPr>
          <a:xfrm>
            <a:off x="323528" y="1124744"/>
            <a:ext cx="8363272" cy="5632311"/>
          </a:xfrm>
          <a:prstGeom prst="rect">
            <a:avLst/>
          </a:prstGeom>
          <a:noFill/>
        </p:spPr>
        <p:txBody>
          <a:bodyPr wrap="square" rtlCol="0">
            <a:spAutoFit/>
          </a:bodyPr>
          <a:lstStyle/>
          <a:p>
            <a:r>
              <a:rPr lang="sv-SE" sz="2000" b="1" dirty="0">
                <a:latin typeface="+mn-lt"/>
              </a:rPr>
              <a:t>Minskning för kost:</a:t>
            </a:r>
          </a:p>
          <a:p>
            <a:r>
              <a:rPr lang="sv-SE" sz="2000" dirty="0">
                <a:latin typeface="+mn-lt"/>
              </a:rPr>
              <a:t>Om arbetsgivaren bekostat den anställdes måltidskostnader under tjänsteresan ska det skattefria traktamentet minskas, eftersom hen då inte haft ökade måltidskostnader. Om du har bekostat alla måltider kan endast traktamente för småutgifter betalas ut skattefritt. Detta motsvarar 10 % av maximibeloppet. </a:t>
            </a:r>
          </a:p>
          <a:p>
            <a:endParaRPr lang="sv-SE" sz="2000" dirty="0">
              <a:latin typeface="+mn-lt"/>
            </a:endParaRPr>
          </a:p>
          <a:p>
            <a:r>
              <a:rPr lang="sv-SE" sz="2000" b="1" dirty="0">
                <a:latin typeface="+mn-lt"/>
              </a:rPr>
              <a:t>Förtydligande:</a:t>
            </a:r>
          </a:p>
          <a:p>
            <a:r>
              <a:rPr lang="sv-SE" sz="2000" dirty="0">
                <a:latin typeface="+mn-lt"/>
              </a:rPr>
              <a:t>Traktamente är för att ersätta </a:t>
            </a:r>
            <a:r>
              <a:rPr lang="sv-SE" sz="2000" dirty="0" err="1">
                <a:latin typeface="+mn-lt"/>
              </a:rPr>
              <a:t>ev</a:t>
            </a:r>
            <a:r>
              <a:rPr lang="sv-SE" sz="2000" dirty="0">
                <a:latin typeface="+mn-lt"/>
              </a:rPr>
              <a:t> extra omkostnader, t ex om du måste köpa frukost, fika eller lunch. Då utgör traktamentet din ersättning för dessa. Du kan alltså inte lämna in kvitton också.</a:t>
            </a:r>
          </a:p>
          <a:p>
            <a:r>
              <a:rPr lang="sv-SE" sz="2000" dirty="0">
                <a:latin typeface="+mn-lt"/>
              </a:rPr>
              <a:t>Om frukost ingår i hotellpriset ska du göra frukostavdrag. Om du får en lunch och/eller middag så ska du också göra avdrag för dessa. Gäller även om du bjuder och betalar för en middag där du också deltar.</a:t>
            </a:r>
          </a:p>
          <a:p>
            <a:endParaRPr lang="sv-SE" sz="2000" dirty="0">
              <a:latin typeface="+mn-lt"/>
            </a:endParaRPr>
          </a:p>
          <a:p>
            <a:r>
              <a:rPr lang="sv-SE" sz="2000" dirty="0">
                <a:latin typeface="+mn-lt"/>
              </a:rPr>
              <a:t>Lämnar du in bara måltidskvitton och inte tar ut traktamente så uppkommer en skattepliktig kostförmån – detta tillämpar vi inte på Campus (innebär extra administration). </a:t>
            </a:r>
          </a:p>
        </p:txBody>
      </p:sp>
    </p:spTree>
    <p:extLst>
      <p:ext uri="{BB962C8B-B14F-4D97-AF65-F5344CB8AC3E}">
        <p14:creationId xmlns:p14="http://schemas.microsoft.com/office/powerpoint/2010/main" val="580244092"/>
      </p:ext>
    </p:extLst>
  </p:cSld>
  <p:clrMapOvr>
    <a:masterClrMapping/>
  </p:clrMapOvr>
</p:sld>
</file>

<file path=ppt/theme/theme1.xml><?xml version="1.0" encoding="utf-8"?>
<a:theme xmlns:a="http://schemas.openxmlformats.org/drawingml/2006/main" name="1_Kapsler">
  <a:themeElements>
    <a:clrScheme name="1_Kapsler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1_Kapsl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Kapsler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1_Kapsler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1_Kapsler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1_Kapsler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1_Kapsler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1_Kapsler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1_Kapsler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1_Kapsler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9E5722A1FF60DF4EB89C2AAC884E6BAF" ma:contentTypeVersion="15" ma:contentTypeDescription="Skapa ett nytt dokument." ma:contentTypeScope="" ma:versionID="961217ed41e19ff7eb42d00ef67f11e2">
  <xsd:schema xmlns:xsd="http://www.w3.org/2001/XMLSchema" xmlns:xs="http://www.w3.org/2001/XMLSchema" xmlns:p="http://schemas.microsoft.com/office/2006/metadata/properties" xmlns:ns2="942b0c21-0ddd-4d87-af9f-2ff36e19bdde" xmlns:ns3="1db249e4-4c55-4363-a4e6-ea9234274287" targetNamespace="http://schemas.microsoft.com/office/2006/metadata/properties" ma:root="true" ma:fieldsID="3e6c7384edd116e526119dc90f347645" ns2:_="" ns3:_="">
    <xsd:import namespace="942b0c21-0ddd-4d87-af9f-2ff36e19bdde"/>
    <xsd:import namespace="1db249e4-4c55-4363-a4e6-ea923427428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2b0c21-0ddd-4d87-af9f-2ff36e19bd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Bildmarkeringar" ma:readOnly="false" ma:fieldId="{5cf76f15-5ced-4ddc-b409-7134ff3c332f}" ma:taxonomyMulti="true" ma:sspId="f0e2a310-e038-4688-bac6-bf2b7536ea2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db249e4-4c55-4363-a4e6-ea923427428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ebcaa8e-07c3-4c30-8000-83dd6d9394cd}" ma:internalName="TaxCatchAll" ma:showField="CatchAllData" ma:web="1db249e4-4c55-4363-a4e6-ea923427428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42b0c21-0ddd-4d87-af9f-2ff36e19bdde">
      <Terms xmlns="http://schemas.microsoft.com/office/infopath/2007/PartnerControls"/>
    </lcf76f155ced4ddcb4097134ff3c332f>
    <TaxCatchAll xmlns="1db249e4-4c55-4363-a4e6-ea9234274287" xsi:nil="true"/>
  </documentManagement>
</p:properties>
</file>

<file path=customXml/itemProps1.xml><?xml version="1.0" encoding="utf-8"?>
<ds:datastoreItem xmlns:ds="http://schemas.openxmlformats.org/officeDocument/2006/customXml" ds:itemID="{6E46236F-9F27-4845-A588-0EB996C908A1}">
  <ds:schemaRefs>
    <ds:schemaRef ds:uri="http://schemas.microsoft.com/sharepoint/v3/contenttype/forms"/>
  </ds:schemaRefs>
</ds:datastoreItem>
</file>

<file path=customXml/itemProps2.xml><?xml version="1.0" encoding="utf-8"?>
<ds:datastoreItem xmlns:ds="http://schemas.openxmlformats.org/officeDocument/2006/customXml" ds:itemID="{6CA8878C-0F6D-4A4E-9620-A87A642261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2b0c21-0ddd-4d87-af9f-2ff36e19bdde"/>
    <ds:schemaRef ds:uri="1db249e4-4c55-4363-a4e6-ea92342742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AA0176-6378-408A-955C-0CBE1CE136A1}">
  <ds:schemaRefs>
    <ds:schemaRef ds:uri="http://schemas.microsoft.com/office/2006/metadata/properties"/>
    <ds:schemaRef ds:uri="http://schemas.microsoft.com/office/infopath/2007/PartnerControls"/>
    <ds:schemaRef ds:uri="942b0c21-0ddd-4d87-af9f-2ff36e19bdde"/>
    <ds:schemaRef ds:uri="1db249e4-4c55-4363-a4e6-ea9234274287"/>
  </ds:schemaRefs>
</ds:datastoreItem>
</file>

<file path=docProps/app.xml><?xml version="1.0" encoding="utf-8"?>
<Properties xmlns="http://schemas.openxmlformats.org/officeDocument/2006/extended-properties" xmlns:vt="http://schemas.openxmlformats.org/officeDocument/2006/docPropsVTypes">
  <Template/>
  <TotalTime>5887</TotalTime>
  <Words>1666</Words>
  <Application>Microsoft Office PowerPoint</Application>
  <PresentationFormat>Bildspel på skärmen (4:3)</PresentationFormat>
  <Paragraphs>137</Paragraphs>
  <Slides>16</Slides>
  <Notes>5</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16</vt:i4>
      </vt:variant>
    </vt:vector>
  </HeadingPairs>
  <TitlesOfParts>
    <vt:vector size="21" baseType="lpstr">
      <vt:lpstr>Arial</vt:lpstr>
      <vt:lpstr>Calibri</vt:lpstr>
      <vt:lpstr>Wingdings</vt:lpstr>
      <vt:lpstr>1_Kapsler</vt:lpstr>
      <vt:lpstr>Office-tema</vt:lpstr>
      <vt:lpstr>  Regler för traktamente och ersättningar - resor - representation - gåvor - bilar  Monika Johansson 2026-02-12 </vt:lpstr>
      <vt:lpstr>PowerPoint-presentation</vt:lpstr>
      <vt:lpstr>PowerPoint-presentation</vt:lpstr>
      <vt:lpstr>PowerPoint-presentation</vt:lpstr>
      <vt:lpstr>PowerPoint-presentation</vt:lpstr>
      <vt:lpstr>PowerPoint-presentation</vt:lpstr>
      <vt:lpstr>PowerPoint-presentation</vt:lpstr>
      <vt:lpstr>PowerPoint-presentation</vt:lpstr>
      <vt:lpstr>Traktamente - måltidsavdrag</vt:lpstr>
      <vt:lpstr>Bilersättning </vt:lpstr>
      <vt:lpstr>Gåvor</vt:lpstr>
      <vt:lpstr>Extern representation</vt:lpstr>
      <vt:lpstr>Bilförmån &amp; Tjänstebil</vt:lpstr>
      <vt:lpstr>Parkering</vt:lpstr>
      <vt:lpstr>Sjukvårdsförsäkring</vt:lpstr>
      <vt:lpstr>Avdragsgilla kostnader</vt:lpstr>
    </vt:vector>
  </TitlesOfParts>
  <Company>Medsupport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Replens</dc:title>
  <dc:creator>Laptop AS</dc:creator>
  <cp:lastModifiedBy>Monika Johansson</cp:lastModifiedBy>
  <cp:revision>431</cp:revision>
  <cp:lastPrinted>2017-04-24T13:30:14Z</cp:lastPrinted>
  <dcterms:created xsi:type="dcterms:W3CDTF">2004-01-04T12:53:11Z</dcterms:created>
  <dcterms:modified xsi:type="dcterms:W3CDTF">2026-02-12T14:53:57Z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0x0101009E5722A1FF60DF4EB89C2AAC884E6BAF</vt:lpwstr>
  </property>
  <property fmtid="{D5CDD505-2E9C-101B-9397-08002B2CF9AE}" pid="3" name="MediaServiceImageTags">
    <vt:lpwstr/>
  </property>
</Properties>
</file>